
<file path=[Content_Types].xml><?xml version="1.0" encoding="utf-8"?>
<Types xmlns="http://schemas.openxmlformats.org/package/2006/content-types">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9" r:id="rId4"/>
    <p:sldId id="270" r:id="rId5"/>
    <p:sldId id="261" r:id="rId6"/>
    <p:sldId id="271" r:id="rId7"/>
    <p:sldId id="263" r:id="rId8"/>
    <p:sldId id="272" r:id="rId9"/>
    <p:sldId id="264" r:id="rId10"/>
    <p:sldId id="266" r:id="rId11"/>
    <p:sldId id="273" r:id="rId12"/>
    <p:sldId id="267" r:id="rId13"/>
    <p:sldId id="268" r:id="rId14"/>
    <p:sldId id="262" r:id="rId15"/>
    <p:sldId id="269" r:id="rId16"/>
  </p:sldIdLst>
  <p:sldSz cx="12192000" cy="6858000"/>
  <p:notesSz cx="6858000" cy="9144000"/>
  <p:defaultTextStyle>
    <a:defPPr>
      <a:defRPr lang="pt-B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4A897E"/>
    <a:srgbClr val="1F402B"/>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varScale="1">
        <p:scale>
          <a:sx n="66" d="100"/>
          <a:sy n="66" d="100"/>
        </p:scale>
        <p:origin x="600" y="5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Slide de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F9D732E-33DE-5C22-078C-AD5CCFCDC57E}"/>
              </a:ext>
            </a:extLst>
          </p:cNvPr>
          <p:cNvSpPr>
            <a:spLocks noGrp="1"/>
          </p:cNvSpPr>
          <p:nvPr>
            <p:ph type="ctrTitle"/>
          </p:nvPr>
        </p:nvSpPr>
        <p:spPr>
          <a:xfrm>
            <a:off x="1524000" y="1122363"/>
            <a:ext cx="9144000" cy="2387600"/>
          </a:xfrm>
        </p:spPr>
        <p:txBody>
          <a:bodyPr anchor="b"/>
          <a:lstStyle>
            <a:lvl1pPr algn="ctr">
              <a:defRPr sz="6000"/>
            </a:lvl1pPr>
          </a:lstStyle>
          <a:p>
            <a:r>
              <a:rPr lang="pt-BR"/>
              <a:t>Clique para editar o título Mestre</a:t>
            </a:r>
          </a:p>
        </p:txBody>
      </p:sp>
      <p:sp>
        <p:nvSpPr>
          <p:cNvPr id="3" name="Subtítulo 2">
            <a:extLst>
              <a:ext uri="{FF2B5EF4-FFF2-40B4-BE49-F238E27FC236}">
                <a16:creationId xmlns:a16="http://schemas.microsoft.com/office/drawing/2014/main" id="{708E6AD2-A29C-1AAF-5886-4A0731D71BF6}"/>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pt-BR"/>
              <a:t>Clique para editar o estilo do subtítulo Mestre</a:t>
            </a:r>
          </a:p>
        </p:txBody>
      </p:sp>
      <p:sp>
        <p:nvSpPr>
          <p:cNvPr id="4" name="Espaço Reservado para Data 3">
            <a:extLst>
              <a:ext uri="{FF2B5EF4-FFF2-40B4-BE49-F238E27FC236}">
                <a16:creationId xmlns:a16="http://schemas.microsoft.com/office/drawing/2014/main" id="{D22FA552-C121-A275-828C-5216EAD9EDF0}"/>
              </a:ext>
            </a:extLst>
          </p:cNvPr>
          <p:cNvSpPr>
            <a:spLocks noGrp="1"/>
          </p:cNvSpPr>
          <p:nvPr>
            <p:ph type="dt" sz="half" idx="10"/>
          </p:nvPr>
        </p:nvSpPr>
        <p:spPr/>
        <p:txBody>
          <a:bodyPr/>
          <a:lstStyle/>
          <a:p>
            <a:fld id="{FD2EB8CC-E9F9-4171-8C34-80D43CCD6332}" type="datetimeFigureOut">
              <a:rPr lang="pt-BR" smtClean="0"/>
              <a:t>12/09/2022</a:t>
            </a:fld>
            <a:endParaRPr lang="pt-BR"/>
          </a:p>
        </p:txBody>
      </p:sp>
      <p:sp>
        <p:nvSpPr>
          <p:cNvPr id="5" name="Espaço Reservado para Rodapé 4">
            <a:extLst>
              <a:ext uri="{FF2B5EF4-FFF2-40B4-BE49-F238E27FC236}">
                <a16:creationId xmlns:a16="http://schemas.microsoft.com/office/drawing/2014/main" id="{3784F646-8F54-EDBB-AE58-599B8257F24A}"/>
              </a:ext>
            </a:extLst>
          </p:cNvPr>
          <p:cNvSpPr>
            <a:spLocks noGrp="1"/>
          </p:cNvSpPr>
          <p:nvPr>
            <p:ph type="ftr" sz="quarter" idx="11"/>
          </p:nvPr>
        </p:nvSpPr>
        <p:spPr/>
        <p:txBody>
          <a:bodyPr/>
          <a:lstStyle/>
          <a:p>
            <a:endParaRPr lang="pt-BR"/>
          </a:p>
        </p:txBody>
      </p:sp>
      <p:sp>
        <p:nvSpPr>
          <p:cNvPr id="6" name="Espaço Reservado para Número de Slide 5">
            <a:extLst>
              <a:ext uri="{FF2B5EF4-FFF2-40B4-BE49-F238E27FC236}">
                <a16:creationId xmlns:a16="http://schemas.microsoft.com/office/drawing/2014/main" id="{680591E7-F5A3-2386-B518-4D18F322733A}"/>
              </a:ext>
            </a:extLst>
          </p:cNvPr>
          <p:cNvSpPr>
            <a:spLocks noGrp="1"/>
          </p:cNvSpPr>
          <p:nvPr>
            <p:ph type="sldNum" sz="quarter" idx="12"/>
          </p:nvPr>
        </p:nvSpPr>
        <p:spPr/>
        <p:txBody>
          <a:bodyPr/>
          <a:lstStyle/>
          <a:p>
            <a:fld id="{C663E3B2-FE25-43A3-912A-7AF2FDF1C905}" type="slidenum">
              <a:rPr lang="pt-BR" smtClean="0"/>
              <a:t>‹nº›</a:t>
            </a:fld>
            <a:endParaRPr lang="pt-BR"/>
          </a:p>
        </p:txBody>
      </p:sp>
    </p:spTree>
    <p:extLst>
      <p:ext uri="{BB962C8B-B14F-4D97-AF65-F5344CB8AC3E}">
        <p14:creationId xmlns:p14="http://schemas.microsoft.com/office/powerpoint/2010/main" val="207865400"/>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e Texto Vertical">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B85833B-4A8C-1C38-6A2A-4473F38FF58A}"/>
              </a:ext>
            </a:extLst>
          </p:cNvPr>
          <p:cNvSpPr>
            <a:spLocks noGrp="1"/>
          </p:cNvSpPr>
          <p:nvPr>
            <p:ph type="title"/>
          </p:nvPr>
        </p:nvSpPr>
        <p:spPr/>
        <p:txBody>
          <a:bodyPr/>
          <a:lstStyle/>
          <a:p>
            <a:r>
              <a:rPr lang="pt-BR"/>
              <a:t>Clique para editar o título Mestre</a:t>
            </a:r>
          </a:p>
        </p:txBody>
      </p:sp>
      <p:sp>
        <p:nvSpPr>
          <p:cNvPr id="3" name="Espaço Reservado para Texto Vertical 2">
            <a:extLst>
              <a:ext uri="{FF2B5EF4-FFF2-40B4-BE49-F238E27FC236}">
                <a16:creationId xmlns:a16="http://schemas.microsoft.com/office/drawing/2014/main" id="{81EF7D8E-632A-69FB-CCE1-EFDF60C57D04}"/>
              </a:ext>
            </a:extLst>
          </p:cNvPr>
          <p:cNvSpPr>
            <a:spLocks noGrp="1"/>
          </p:cNvSpPr>
          <p:nvPr>
            <p:ph type="body" orient="vert" idx="1"/>
          </p:nvPr>
        </p:nvSpPr>
        <p:spPr/>
        <p:txBody>
          <a:bodyPr vert="eaVert"/>
          <a:lstStyle/>
          <a:p>
            <a:pPr lvl="0"/>
            <a:r>
              <a:rPr lang="pt-BR"/>
              <a:t>Clique para editar os estilos de texto Mestres</a:t>
            </a:r>
          </a:p>
          <a:p>
            <a:pPr lvl="1"/>
            <a:r>
              <a:rPr lang="pt-BR"/>
              <a:t>Segundo nível</a:t>
            </a:r>
          </a:p>
          <a:p>
            <a:pPr lvl="2"/>
            <a:r>
              <a:rPr lang="pt-BR"/>
              <a:t>Terceiro nível</a:t>
            </a:r>
          </a:p>
          <a:p>
            <a:pPr lvl="3"/>
            <a:r>
              <a:rPr lang="pt-BR"/>
              <a:t>Quarto nível</a:t>
            </a:r>
          </a:p>
          <a:p>
            <a:pPr lvl="4"/>
            <a:r>
              <a:rPr lang="pt-BR"/>
              <a:t>Quinto nível</a:t>
            </a:r>
          </a:p>
        </p:txBody>
      </p:sp>
      <p:sp>
        <p:nvSpPr>
          <p:cNvPr id="4" name="Espaço Reservado para Data 3">
            <a:extLst>
              <a:ext uri="{FF2B5EF4-FFF2-40B4-BE49-F238E27FC236}">
                <a16:creationId xmlns:a16="http://schemas.microsoft.com/office/drawing/2014/main" id="{FEA853F5-0CE2-10D5-C68A-3360B164EFCE}"/>
              </a:ext>
            </a:extLst>
          </p:cNvPr>
          <p:cNvSpPr>
            <a:spLocks noGrp="1"/>
          </p:cNvSpPr>
          <p:nvPr>
            <p:ph type="dt" sz="half" idx="10"/>
          </p:nvPr>
        </p:nvSpPr>
        <p:spPr/>
        <p:txBody>
          <a:bodyPr/>
          <a:lstStyle/>
          <a:p>
            <a:fld id="{FD2EB8CC-E9F9-4171-8C34-80D43CCD6332}" type="datetimeFigureOut">
              <a:rPr lang="pt-BR" smtClean="0"/>
              <a:t>12/09/2022</a:t>
            </a:fld>
            <a:endParaRPr lang="pt-BR"/>
          </a:p>
        </p:txBody>
      </p:sp>
      <p:sp>
        <p:nvSpPr>
          <p:cNvPr id="5" name="Espaço Reservado para Rodapé 4">
            <a:extLst>
              <a:ext uri="{FF2B5EF4-FFF2-40B4-BE49-F238E27FC236}">
                <a16:creationId xmlns:a16="http://schemas.microsoft.com/office/drawing/2014/main" id="{C76B648B-4B06-DDF2-0C49-8DC1075BBEFD}"/>
              </a:ext>
            </a:extLst>
          </p:cNvPr>
          <p:cNvSpPr>
            <a:spLocks noGrp="1"/>
          </p:cNvSpPr>
          <p:nvPr>
            <p:ph type="ftr" sz="quarter" idx="11"/>
          </p:nvPr>
        </p:nvSpPr>
        <p:spPr/>
        <p:txBody>
          <a:bodyPr/>
          <a:lstStyle/>
          <a:p>
            <a:endParaRPr lang="pt-BR"/>
          </a:p>
        </p:txBody>
      </p:sp>
      <p:sp>
        <p:nvSpPr>
          <p:cNvPr id="6" name="Espaço Reservado para Número de Slide 5">
            <a:extLst>
              <a:ext uri="{FF2B5EF4-FFF2-40B4-BE49-F238E27FC236}">
                <a16:creationId xmlns:a16="http://schemas.microsoft.com/office/drawing/2014/main" id="{3C20F651-DF9F-AA0E-74C1-8EB8E2F40C2C}"/>
              </a:ext>
            </a:extLst>
          </p:cNvPr>
          <p:cNvSpPr>
            <a:spLocks noGrp="1"/>
          </p:cNvSpPr>
          <p:nvPr>
            <p:ph type="sldNum" sz="quarter" idx="12"/>
          </p:nvPr>
        </p:nvSpPr>
        <p:spPr/>
        <p:txBody>
          <a:bodyPr/>
          <a:lstStyle/>
          <a:p>
            <a:fld id="{C663E3B2-FE25-43A3-912A-7AF2FDF1C905}" type="slidenum">
              <a:rPr lang="pt-BR" smtClean="0"/>
              <a:t>‹nº›</a:t>
            </a:fld>
            <a:endParaRPr lang="pt-BR"/>
          </a:p>
        </p:txBody>
      </p:sp>
    </p:spTree>
    <p:extLst>
      <p:ext uri="{BB962C8B-B14F-4D97-AF65-F5344CB8AC3E}">
        <p14:creationId xmlns:p14="http://schemas.microsoft.com/office/powerpoint/2010/main" val="2582022793"/>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exto e Título Vertical">
    <p:spTree>
      <p:nvGrpSpPr>
        <p:cNvPr id="1" name=""/>
        <p:cNvGrpSpPr/>
        <p:nvPr/>
      </p:nvGrpSpPr>
      <p:grpSpPr>
        <a:xfrm>
          <a:off x="0" y="0"/>
          <a:ext cx="0" cy="0"/>
          <a:chOff x="0" y="0"/>
          <a:chExt cx="0" cy="0"/>
        </a:xfrm>
      </p:grpSpPr>
      <p:sp>
        <p:nvSpPr>
          <p:cNvPr id="2" name="Título Vertical 1">
            <a:extLst>
              <a:ext uri="{FF2B5EF4-FFF2-40B4-BE49-F238E27FC236}">
                <a16:creationId xmlns:a16="http://schemas.microsoft.com/office/drawing/2014/main" id="{F78CEE9B-45DD-0F59-65D5-C1FFD7C63A5E}"/>
              </a:ext>
            </a:extLst>
          </p:cNvPr>
          <p:cNvSpPr>
            <a:spLocks noGrp="1"/>
          </p:cNvSpPr>
          <p:nvPr>
            <p:ph type="title" orient="vert"/>
          </p:nvPr>
        </p:nvSpPr>
        <p:spPr>
          <a:xfrm>
            <a:off x="8724900" y="365125"/>
            <a:ext cx="2628900" cy="5811838"/>
          </a:xfrm>
        </p:spPr>
        <p:txBody>
          <a:bodyPr vert="eaVert"/>
          <a:lstStyle/>
          <a:p>
            <a:r>
              <a:rPr lang="pt-BR"/>
              <a:t>Clique para editar o título Mestre</a:t>
            </a:r>
          </a:p>
        </p:txBody>
      </p:sp>
      <p:sp>
        <p:nvSpPr>
          <p:cNvPr id="3" name="Espaço Reservado para Texto Vertical 2">
            <a:extLst>
              <a:ext uri="{FF2B5EF4-FFF2-40B4-BE49-F238E27FC236}">
                <a16:creationId xmlns:a16="http://schemas.microsoft.com/office/drawing/2014/main" id="{92E89374-B2CF-5E78-E073-28356033E743}"/>
              </a:ext>
            </a:extLst>
          </p:cNvPr>
          <p:cNvSpPr>
            <a:spLocks noGrp="1"/>
          </p:cNvSpPr>
          <p:nvPr>
            <p:ph type="body" orient="vert" idx="1"/>
          </p:nvPr>
        </p:nvSpPr>
        <p:spPr>
          <a:xfrm>
            <a:off x="838200" y="365125"/>
            <a:ext cx="7734300" cy="5811838"/>
          </a:xfrm>
        </p:spPr>
        <p:txBody>
          <a:bodyPr vert="eaVert"/>
          <a:lstStyle/>
          <a:p>
            <a:pPr lvl="0"/>
            <a:r>
              <a:rPr lang="pt-BR"/>
              <a:t>Clique para editar os estilos de texto Mestres</a:t>
            </a:r>
          </a:p>
          <a:p>
            <a:pPr lvl="1"/>
            <a:r>
              <a:rPr lang="pt-BR"/>
              <a:t>Segundo nível</a:t>
            </a:r>
          </a:p>
          <a:p>
            <a:pPr lvl="2"/>
            <a:r>
              <a:rPr lang="pt-BR"/>
              <a:t>Terceiro nível</a:t>
            </a:r>
          </a:p>
          <a:p>
            <a:pPr lvl="3"/>
            <a:r>
              <a:rPr lang="pt-BR"/>
              <a:t>Quarto nível</a:t>
            </a:r>
          </a:p>
          <a:p>
            <a:pPr lvl="4"/>
            <a:r>
              <a:rPr lang="pt-BR"/>
              <a:t>Quinto nível</a:t>
            </a:r>
          </a:p>
        </p:txBody>
      </p:sp>
      <p:sp>
        <p:nvSpPr>
          <p:cNvPr id="4" name="Espaço Reservado para Data 3">
            <a:extLst>
              <a:ext uri="{FF2B5EF4-FFF2-40B4-BE49-F238E27FC236}">
                <a16:creationId xmlns:a16="http://schemas.microsoft.com/office/drawing/2014/main" id="{A9295A49-E216-B1EA-EAE7-E099F69BD052}"/>
              </a:ext>
            </a:extLst>
          </p:cNvPr>
          <p:cNvSpPr>
            <a:spLocks noGrp="1"/>
          </p:cNvSpPr>
          <p:nvPr>
            <p:ph type="dt" sz="half" idx="10"/>
          </p:nvPr>
        </p:nvSpPr>
        <p:spPr/>
        <p:txBody>
          <a:bodyPr/>
          <a:lstStyle/>
          <a:p>
            <a:fld id="{FD2EB8CC-E9F9-4171-8C34-80D43CCD6332}" type="datetimeFigureOut">
              <a:rPr lang="pt-BR" smtClean="0"/>
              <a:t>12/09/2022</a:t>
            </a:fld>
            <a:endParaRPr lang="pt-BR"/>
          </a:p>
        </p:txBody>
      </p:sp>
      <p:sp>
        <p:nvSpPr>
          <p:cNvPr id="5" name="Espaço Reservado para Rodapé 4">
            <a:extLst>
              <a:ext uri="{FF2B5EF4-FFF2-40B4-BE49-F238E27FC236}">
                <a16:creationId xmlns:a16="http://schemas.microsoft.com/office/drawing/2014/main" id="{E99DCEA8-3535-CEB2-81AD-4AA9251ABA3E}"/>
              </a:ext>
            </a:extLst>
          </p:cNvPr>
          <p:cNvSpPr>
            <a:spLocks noGrp="1"/>
          </p:cNvSpPr>
          <p:nvPr>
            <p:ph type="ftr" sz="quarter" idx="11"/>
          </p:nvPr>
        </p:nvSpPr>
        <p:spPr/>
        <p:txBody>
          <a:bodyPr/>
          <a:lstStyle/>
          <a:p>
            <a:endParaRPr lang="pt-BR"/>
          </a:p>
        </p:txBody>
      </p:sp>
      <p:sp>
        <p:nvSpPr>
          <p:cNvPr id="6" name="Espaço Reservado para Número de Slide 5">
            <a:extLst>
              <a:ext uri="{FF2B5EF4-FFF2-40B4-BE49-F238E27FC236}">
                <a16:creationId xmlns:a16="http://schemas.microsoft.com/office/drawing/2014/main" id="{6CA5D92C-C5F7-336A-611D-1429D2A4C79B}"/>
              </a:ext>
            </a:extLst>
          </p:cNvPr>
          <p:cNvSpPr>
            <a:spLocks noGrp="1"/>
          </p:cNvSpPr>
          <p:nvPr>
            <p:ph type="sldNum" sz="quarter" idx="12"/>
          </p:nvPr>
        </p:nvSpPr>
        <p:spPr/>
        <p:txBody>
          <a:bodyPr/>
          <a:lstStyle/>
          <a:p>
            <a:fld id="{C663E3B2-FE25-43A3-912A-7AF2FDF1C905}" type="slidenum">
              <a:rPr lang="pt-BR" smtClean="0"/>
              <a:t>‹nº›</a:t>
            </a:fld>
            <a:endParaRPr lang="pt-BR"/>
          </a:p>
        </p:txBody>
      </p:sp>
    </p:spTree>
    <p:extLst>
      <p:ext uri="{BB962C8B-B14F-4D97-AF65-F5344CB8AC3E}">
        <p14:creationId xmlns:p14="http://schemas.microsoft.com/office/powerpoint/2010/main" val="2646230603"/>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e Conteúd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322BCC73-8C26-E39B-4B1F-24F1BFC3B453}"/>
              </a:ext>
            </a:extLst>
          </p:cNvPr>
          <p:cNvSpPr>
            <a:spLocks noGrp="1"/>
          </p:cNvSpPr>
          <p:nvPr>
            <p:ph type="title"/>
          </p:nvPr>
        </p:nvSpPr>
        <p:spPr/>
        <p:txBody>
          <a:bodyPr/>
          <a:lstStyle/>
          <a:p>
            <a:r>
              <a:rPr lang="pt-BR"/>
              <a:t>Clique para editar o título Mestre</a:t>
            </a:r>
          </a:p>
        </p:txBody>
      </p:sp>
      <p:sp>
        <p:nvSpPr>
          <p:cNvPr id="3" name="Espaço Reservado para Conteúdo 2">
            <a:extLst>
              <a:ext uri="{FF2B5EF4-FFF2-40B4-BE49-F238E27FC236}">
                <a16:creationId xmlns:a16="http://schemas.microsoft.com/office/drawing/2014/main" id="{EEE6E9A2-82F0-F5AA-4FB8-79D7EC09FB61}"/>
              </a:ext>
            </a:extLst>
          </p:cNvPr>
          <p:cNvSpPr>
            <a:spLocks noGrp="1"/>
          </p:cNvSpPr>
          <p:nvPr>
            <p:ph idx="1"/>
          </p:nvPr>
        </p:nvSpPr>
        <p:spPr/>
        <p:txBody>
          <a:bodyPr/>
          <a:lstStyle/>
          <a:p>
            <a:pPr lvl="0"/>
            <a:r>
              <a:rPr lang="pt-BR"/>
              <a:t>Clique para editar os estilos de texto Mestres</a:t>
            </a:r>
          </a:p>
          <a:p>
            <a:pPr lvl="1"/>
            <a:r>
              <a:rPr lang="pt-BR"/>
              <a:t>Segundo nível</a:t>
            </a:r>
          </a:p>
          <a:p>
            <a:pPr lvl="2"/>
            <a:r>
              <a:rPr lang="pt-BR"/>
              <a:t>Terceiro nível</a:t>
            </a:r>
          </a:p>
          <a:p>
            <a:pPr lvl="3"/>
            <a:r>
              <a:rPr lang="pt-BR"/>
              <a:t>Quarto nível</a:t>
            </a:r>
          </a:p>
          <a:p>
            <a:pPr lvl="4"/>
            <a:r>
              <a:rPr lang="pt-BR"/>
              <a:t>Quinto nível</a:t>
            </a:r>
          </a:p>
        </p:txBody>
      </p:sp>
      <p:sp>
        <p:nvSpPr>
          <p:cNvPr id="4" name="Espaço Reservado para Data 3">
            <a:extLst>
              <a:ext uri="{FF2B5EF4-FFF2-40B4-BE49-F238E27FC236}">
                <a16:creationId xmlns:a16="http://schemas.microsoft.com/office/drawing/2014/main" id="{4D3B4500-2CFC-2265-57C7-856E269E8263}"/>
              </a:ext>
            </a:extLst>
          </p:cNvPr>
          <p:cNvSpPr>
            <a:spLocks noGrp="1"/>
          </p:cNvSpPr>
          <p:nvPr>
            <p:ph type="dt" sz="half" idx="10"/>
          </p:nvPr>
        </p:nvSpPr>
        <p:spPr/>
        <p:txBody>
          <a:bodyPr/>
          <a:lstStyle/>
          <a:p>
            <a:fld id="{FD2EB8CC-E9F9-4171-8C34-80D43CCD6332}" type="datetimeFigureOut">
              <a:rPr lang="pt-BR" smtClean="0"/>
              <a:t>12/09/2022</a:t>
            </a:fld>
            <a:endParaRPr lang="pt-BR"/>
          </a:p>
        </p:txBody>
      </p:sp>
      <p:sp>
        <p:nvSpPr>
          <p:cNvPr id="5" name="Espaço Reservado para Rodapé 4">
            <a:extLst>
              <a:ext uri="{FF2B5EF4-FFF2-40B4-BE49-F238E27FC236}">
                <a16:creationId xmlns:a16="http://schemas.microsoft.com/office/drawing/2014/main" id="{64E8D160-5337-BA5F-C7D1-E2DB97103821}"/>
              </a:ext>
            </a:extLst>
          </p:cNvPr>
          <p:cNvSpPr>
            <a:spLocks noGrp="1"/>
          </p:cNvSpPr>
          <p:nvPr>
            <p:ph type="ftr" sz="quarter" idx="11"/>
          </p:nvPr>
        </p:nvSpPr>
        <p:spPr/>
        <p:txBody>
          <a:bodyPr/>
          <a:lstStyle/>
          <a:p>
            <a:endParaRPr lang="pt-BR"/>
          </a:p>
        </p:txBody>
      </p:sp>
      <p:sp>
        <p:nvSpPr>
          <p:cNvPr id="6" name="Espaço Reservado para Número de Slide 5">
            <a:extLst>
              <a:ext uri="{FF2B5EF4-FFF2-40B4-BE49-F238E27FC236}">
                <a16:creationId xmlns:a16="http://schemas.microsoft.com/office/drawing/2014/main" id="{503E408C-FFA7-C379-8A34-394094E9ACF2}"/>
              </a:ext>
            </a:extLst>
          </p:cNvPr>
          <p:cNvSpPr>
            <a:spLocks noGrp="1"/>
          </p:cNvSpPr>
          <p:nvPr>
            <p:ph type="sldNum" sz="quarter" idx="12"/>
          </p:nvPr>
        </p:nvSpPr>
        <p:spPr/>
        <p:txBody>
          <a:bodyPr/>
          <a:lstStyle/>
          <a:p>
            <a:fld id="{C663E3B2-FE25-43A3-912A-7AF2FDF1C905}" type="slidenum">
              <a:rPr lang="pt-BR" smtClean="0"/>
              <a:t>‹nº›</a:t>
            </a:fld>
            <a:endParaRPr lang="pt-BR"/>
          </a:p>
        </p:txBody>
      </p:sp>
    </p:spTree>
    <p:extLst>
      <p:ext uri="{BB962C8B-B14F-4D97-AF65-F5344CB8AC3E}">
        <p14:creationId xmlns:p14="http://schemas.microsoft.com/office/powerpoint/2010/main" val="208541169"/>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Cabeçalho da Seçã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547032FD-4ED0-768A-2277-BCDC062F80F8}"/>
              </a:ext>
            </a:extLst>
          </p:cNvPr>
          <p:cNvSpPr>
            <a:spLocks noGrp="1"/>
          </p:cNvSpPr>
          <p:nvPr>
            <p:ph type="title"/>
          </p:nvPr>
        </p:nvSpPr>
        <p:spPr>
          <a:xfrm>
            <a:off x="831850" y="1709738"/>
            <a:ext cx="10515600" cy="2852737"/>
          </a:xfrm>
        </p:spPr>
        <p:txBody>
          <a:bodyPr anchor="b"/>
          <a:lstStyle>
            <a:lvl1pPr>
              <a:defRPr sz="6000"/>
            </a:lvl1pPr>
          </a:lstStyle>
          <a:p>
            <a:r>
              <a:rPr lang="pt-BR"/>
              <a:t>Clique para editar o título Mestre</a:t>
            </a:r>
          </a:p>
        </p:txBody>
      </p:sp>
      <p:sp>
        <p:nvSpPr>
          <p:cNvPr id="3" name="Espaço Reservado para Texto 2">
            <a:extLst>
              <a:ext uri="{FF2B5EF4-FFF2-40B4-BE49-F238E27FC236}">
                <a16:creationId xmlns:a16="http://schemas.microsoft.com/office/drawing/2014/main" id="{B4B81332-1764-465E-9608-0C071989AB4B}"/>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pt-BR"/>
              <a:t>Clique para editar os estilos de texto Mestres</a:t>
            </a:r>
          </a:p>
        </p:txBody>
      </p:sp>
      <p:sp>
        <p:nvSpPr>
          <p:cNvPr id="4" name="Espaço Reservado para Data 3">
            <a:extLst>
              <a:ext uri="{FF2B5EF4-FFF2-40B4-BE49-F238E27FC236}">
                <a16:creationId xmlns:a16="http://schemas.microsoft.com/office/drawing/2014/main" id="{A0321FC3-A2FF-1AE3-10E1-AF26EA50CD51}"/>
              </a:ext>
            </a:extLst>
          </p:cNvPr>
          <p:cNvSpPr>
            <a:spLocks noGrp="1"/>
          </p:cNvSpPr>
          <p:nvPr>
            <p:ph type="dt" sz="half" idx="10"/>
          </p:nvPr>
        </p:nvSpPr>
        <p:spPr/>
        <p:txBody>
          <a:bodyPr/>
          <a:lstStyle/>
          <a:p>
            <a:fld id="{FD2EB8CC-E9F9-4171-8C34-80D43CCD6332}" type="datetimeFigureOut">
              <a:rPr lang="pt-BR" smtClean="0"/>
              <a:t>12/09/2022</a:t>
            </a:fld>
            <a:endParaRPr lang="pt-BR"/>
          </a:p>
        </p:txBody>
      </p:sp>
      <p:sp>
        <p:nvSpPr>
          <p:cNvPr id="5" name="Espaço Reservado para Rodapé 4">
            <a:extLst>
              <a:ext uri="{FF2B5EF4-FFF2-40B4-BE49-F238E27FC236}">
                <a16:creationId xmlns:a16="http://schemas.microsoft.com/office/drawing/2014/main" id="{7118FAE8-5AE1-2817-411C-F89EB21E3F66}"/>
              </a:ext>
            </a:extLst>
          </p:cNvPr>
          <p:cNvSpPr>
            <a:spLocks noGrp="1"/>
          </p:cNvSpPr>
          <p:nvPr>
            <p:ph type="ftr" sz="quarter" idx="11"/>
          </p:nvPr>
        </p:nvSpPr>
        <p:spPr/>
        <p:txBody>
          <a:bodyPr/>
          <a:lstStyle/>
          <a:p>
            <a:endParaRPr lang="pt-BR"/>
          </a:p>
        </p:txBody>
      </p:sp>
      <p:sp>
        <p:nvSpPr>
          <p:cNvPr id="6" name="Espaço Reservado para Número de Slide 5">
            <a:extLst>
              <a:ext uri="{FF2B5EF4-FFF2-40B4-BE49-F238E27FC236}">
                <a16:creationId xmlns:a16="http://schemas.microsoft.com/office/drawing/2014/main" id="{C78CC565-12DB-BD65-B294-43977844CF68}"/>
              </a:ext>
            </a:extLst>
          </p:cNvPr>
          <p:cNvSpPr>
            <a:spLocks noGrp="1"/>
          </p:cNvSpPr>
          <p:nvPr>
            <p:ph type="sldNum" sz="quarter" idx="12"/>
          </p:nvPr>
        </p:nvSpPr>
        <p:spPr/>
        <p:txBody>
          <a:bodyPr/>
          <a:lstStyle/>
          <a:p>
            <a:fld id="{C663E3B2-FE25-43A3-912A-7AF2FDF1C905}" type="slidenum">
              <a:rPr lang="pt-BR" smtClean="0"/>
              <a:t>‹nº›</a:t>
            </a:fld>
            <a:endParaRPr lang="pt-BR"/>
          </a:p>
        </p:txBody>
      </p:sp>
    </p:spTree>
    <p:extLst>
      <p:ext uri="{BB962C8B-B14F-4D97-AF65-F5344CB8AC3E}">
        <p14:creationId xmlns:p14="http://schemas.microsoft.com/office/powerpoint/2010/main" val="232225638"/>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as Partes de Conteúd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5EE592CF-1833-D2CA-40D3-1561ABCA9BA3}"/>
              </a:ext>
            </a:extLst>
          </p:cNvPr>
          <p:cNvSpPr>
            <a:spLocks noGrp="1"/>
          </p:cNvSpPr>
          <p:nvPr>
            <p:ph type="title"/>
          </p:nvPr>
        </p:nvSpPr>
        <p:spPr/>
        <p:txBody>
          <a:bodyPr/>
          <a:lstStyle/>
          <a:p>
            <a:r>
              <a:rPr lang="pt-BR"/>
              <a:t>Clique para editar o título Mestre</a:t>
            </a:r>
          </a:p>
        </p:txBody>
      </p:sp>
      <p:sp>
        <p:nvSpPr>
          <p:cNvPr id="3" name="Espaço Reservado para Conteúdo 2">
            <a:extLst>
              <a:ext uri="{FF2B5EF4-FFF2-40B4-BE49-F238E27FC236}">
                <a16:creationId xmlns:a16="http://schemas.microsoft.com/office/drawing/2014/main" id="{89A1508F-8B6A-F41C-8DA8-0D3B680E1A0B}"/>
              </a:ext>
            </a:extLst>
          </p:cNvPr>
          <p:cNvSpPr>
            <a:spLocks noGrp="1"/>
          </p:cNvSpPr>
          <p:nvPr>
            <p:ph sz="half" idx="1"/>
          </p:nvPr>
        </p:nvSpPr>
        <p:spPr>
          <a:xfrm>
            <a:off x="838200" y="1825625"/>
            <a:ext cx="5181600" cy="4351338"/>
          </a:xfrm>
        </p:spPr>
        <p:txBody>
          <a:bodyPr/>
          <a:lstStyle/>
          <a:p>
            <a:pPr lvl="0"/>
            <a:r>
              <a:rPr lang="pt-BR"/>
              <a:t>Clique para editar os estilos de texto Mestres</a:t>
            </a:r>
          </a:p>
          <a:p>
            <a:pPr lvl="1"/>
            <a:r>
              <a:rPr lang="pt-BR"/>
              <a:t>Segundo nível</a:t>
            </a:r>
          </a:p>
          <a:p>
            <a:pPr lvl="2"/>
            <a:r>
              <a:rPr lang="pt-BR"/>
              <a:t>Terceiro nível</a:t>
            </a:r>
          </a:p>
          <a:p>
            <a:pPr lvl="3"/>
            <a:r>
              <a:rPr lang="pt-BR"/>
              <a:t>Quarto nível</a:t>
            </a:r>
          </a:p>
          <a:p>
            <a:pPr lvl="4"/>
            <a:r>
              <a:rPr lang="pt-BR"/>
              <a:t>Quinto nível</a:t>
            </a:r>
          </a:p>
        </p:txBody>
      </p:sp>
      <p:sp>
        <p:nvSpPr>
          <p:cNvPr id="4" name="Espaço Reservado para Conteúdo 3">
            <a:extLst>
              <a:ext uri="{FF2B5EF4-FFF2-40B4-BE49-F238E27FC236}">
                <a16:creationId xmlns:a16="http://schemas.microsoft.com/office/drawing/2014/main" id="{F1F2EE01-5FAA-A11B-ECBA-4439338B6160}"/>
              </a:ext>
            </a:extLst>
          </p:cNvPr>
          <p:cNvSpPr>
            <a:spLocks noGrp="1"/>
          </p:cNvSpPr>
          <p:nvPr>
            <p:ph sz="half" idx="2"/>
          </p:nvPr>
        </p:nvSpPr>
        <p:spPr>
          <a:xfrm>
            <a:off x="6172200" y="1825625"/>
            <a:ext cx="5181600" cy="4351338"/>
          </a:xfrm>
        </p:spPr>
        <p:txBody>
          <a:bodyPr/>
          <a:lstStyle/>
          <a:p>
            <a:pPr lvl="0"/>
            <a:r>
              <a:rPr lang="pt-BR"/>
              <a:t>Clique para editar os estilos de texto Mestres</a:t>
            </a:r>
          </a:p>
          <a:p>
            <a:pPr lvl="1"/>
            <a:r>
              <a:rPr lang="pt-BR"/>
              <a:t>Segundo nível</a:t>
            </a:r>
          </a:p>
          <a:p>
            <a:pPr lvl="2"/>
            <a:r>
              <a:rPr lang="pt-BR"/>
              <a:t>Terceiro nível</a:t>
            </a:r>
          </a:p>
          <a:p>
            <a:pPr lvl="3"/>
            <a:r>
              <a:rPr lang="pt-BR"/>
              <a:t>Quarto nível</a:t>
            </a:r>
          </a:p>
          <a:p>
            <a:pPr lvl="4"/>
            <a:r>
              <a:rPr lang="pt-BR"/>
              <a:t>Quinto nível</a:t>
            </a:r>
          </a:p>
        </p:txBody>
      </p:sp>
      <p:sp>
        <p:nvSpPr>
          <p:cNvPr id="5" name="Espaço Reservado para Data 4">
            <a:extLst>
              <a:ext uri="{FF2B5EF4-FFF2-40B4-BE49-F238E27FC236}">
                <a16:creationId xmlns:a16="http://schemas.microsoft.com/office/drawing/2014/main" id="{1C8BFE09-D374-1313-45B8-C458943FFCFE}"/>
              </a:ext>
            </a:extLst>
          </p:cNvPr>
          <p:cNvSpPr>
            <a:spLocks noGrp="1"/>
          </p:cNvSpPr>
          <p:nvPr>
            <p:ph type="dt" sz="half" idx="10"/>
          </p:nvPr>
        </p:nvSpPr>
        <p:spPr/>
        <p:txBody>
          <a:bodyPr/>
          <a:lstStyle/>
          <a:p>
            <a:fld id="{FD2EB8CC-E9F9-4171-8C34-80D43CCD6332}" type="datetimeFigureOut">
              <a:rPr lang="pt-BR" smtClean="0"/>
              <a:t>12/09/2022</a:t>
            </a:fld>
            <a:endParaRPr lang="pt-BR"/>
          </a:p>
        </p:txBody>
      </p:sp>
      <p:sp>
        <p:nvSpPr>
          <p:cNvPr id="6" name="Espaço Reservado para Rodapé 5">
            <a:extLst>
              <a:ext uri="{FF2B5EF4-FFF2-40B4-BE49-F238E27FC236}">
                <a16:creationId xmlns:a16="http://schemas.microsoft.com/office/drawing/2014/main" id="{1EEE2F5F-7CF0-4C73-F0DC-158FEB3F51E6}"/>
              </a:ext>
            </a:extLst>
          </p:cNvPr>
          <p:cNvSpPr>
            <a:spLocks noGrp="1"/>
          </p:cNvSpPr>
          <p:nvPr>
            <p:ph type="ftr" sz="quarter" idx="11"/>
          </p:nvPr>
        </p:nvSpPr>
        <p:spPr/>
        <p:txBody>
          <a:bodyPr/>
          <a:lstStyle/>
          <a:p>
            <a:endParaRPr lang="pt-BR"/>
          </a:p>
        </p:txBody>
      </p:sp>
      <p:sp>
        <p:nvSpPr>
          <p:cNvPr id="7" name="Espaço Reservado para Número de Slide 6">
            <a:extLst>
              <a:ext uri="{FF2B5EF4-FFF2-40B4-BE49-F238E27FC236}">
                <a16:creationId xmlns:a16="http://schemas.microsoft.com/office/drawing/2014/main" id="{2EADAEBB-D99E-4361-5326-353F5375E0A6}"/>
              </a:ext>
            </a:extLst>
          </p:cNvPr>
          <p:cNvSpPr>
            <a:spLocks noGrp="1"/>
          </p:cNvSpPr>
          <p:nvPr>
            <p:ph type="sldNum" sz="quarter" idx="12"/>
          </p:nvPr>
        </p:nvSpPr>
        <p:spPr/>
        <p:txBody>
          <a:bodyPr/>
          <a:lstStyle/>
          <a:p>
            <a:fld id="{C663E3B2-FE25-43A3-912A-7AF2FDF1C905}" type="slidenum">
              <a:rPr lang="pt-BR" smtClean="0"/>
              <a:t>‹nº›</a:t>
            </a:fld>
            <a:endParaRPr lang="pt-BR"/>
          </a:p>
        </p:txBody>
      </p:sp>
    </p:spTree>
    <p:extLst>
      <p:ext uri="{BB962C8B-B14F-4D97-AF65-F5344CB8AC3E}">
        <p14:creationId xmlns:p14="http://schemas.microsoft.com/office/powerpoint/2010/main" val="3105792154"/>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çã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53CB54DE-D29A-AADE-D2FF-7BAE86726957}"/>
              </a:ext>
            </a:extLst>
          </p:cNvPr>
          <p:cNvSpPr>
            <a:spLocks noGrp="1"/>
          </p:cNvSpPr>
          <p:nvPr>
            <p:ph type="title"/>
          </p:nvPr>
        </p:nvSpPr>
        <p:spPr>
          <a:xfrm>
            <a:off x="839788" y="365125"/>
            <a:ext cx="10515600" cy="1325563"/>
          </a:xfrm>
        </p:spPr>
        <p:txBody>
          <a:bodyPr/>
          <a:lstStyle/>
          <a:p>
            <a:r>
              <a:rPr lang="pt-BR"/>
              <a:t>Clique para editar o título Mestre</a:t>
            </a:r>
          </a:p>
        </p:txBody>
      </p:sp>
      <p:sp>
        <p:nvSpPr>
          <p:cNvPr id="3" name="Espaço Reservado para Texto 2">
            <a:extLst>
              <a:ext uri="{FF2B5EF4-FFF2-40B4-BE49-F238E27FC236}">
                <a16:creationId xmlns:a16="http://schemas.microsoft.com/office/drawing/2014/main" id="{760449B8-11D4-2106-0079-8BF9A25ED68E}"/>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BR"/>
              <a:t>Clique para editar os estilos de texto Mestres</a:t>
            </a:r>
          </a:p>
        </p:txBody>
      </p:sp>
      <p:sp>
        <p:nvSpPr>
          <p:cNvPr id="4" name="Espaço Reservado para Conteúdo 3">
            <a:extLst>
              <a:ext uri="{FF2B5EF4-FFF2-40B4-BE49-F238E27FC236}">
                <a16:creationId xmlns:a16="http://schemas.microsoft.com/office/drawing/2014/main" id="{80C1795B-180A-EF7A-ABC7-31272657D247}"/>
              </a:ext>
            </a:extLst>
          </p:cNvPr>
          <p:cNvSpPr>
            <a:spLocks noGrp="1"/>
          </p:cNvSpPr>
          <p:nvPr>
            <p:ph sz="half" idx="2"/>
          </p:nvPr>
        </p:nvSpPr>
        <p:spPr>
          <a:xfrm>
            <a:off x="839788" y="2505075"/>
            <a:ext cx="5157787" cy="3684588"/>
          </a:xfrm>
        </p:spPr>
        <p:txBody>
          <a:bodyPr/>
          <a:lstStyle/>
          <a:p>
            <a:pPr lvl="0"/>
            <a:r>
              <a:rPr lang="pt-BR"/>
              <a:t>Clique para editar os estilos de texto Mestres</a:t>
            </a:r>
          </a:p>
          <a:p>
            <a:pPr lvl="1"/>
            <a:r>
              <a:rPr lang="pt-BR"/>
              <a:t>Segundo nível</a:t>
            </a:r>
          </a:p>
          <a:p>
            <a:pPr lvl="2"/>
            <a:r>
              <a:rPr lang="pt-BR"/>
              <a:t>Terceiro nível</a:t>
            </a:r>
          </a:p>
          <a:p>
            <a:pPr lvl="3"/>
            <a:r>
              <a:rPr lang="pt-BR"/>
              <a:t>Quarto nível</a:t>
            </a:r>
          </a:p>
          <a:p>
            <a:pPr lvl="4"/>
            <a:r>
              <a:rPr lang="pt-BR"/>
              <a:t>Quinto nível</a:t>
            </a:r>
          </a:p>
        </p:txBody>
      </p:sp>
      <p:sp>
        <p:nvSpPr>
          <p:cNvPr id="5" name="Espaço Reservado para Texto 4">
            <a:extLst>
              <a:ext uri="{FF2B5EF4-FFF2-40B4-BE49-F238E27FC236}">
                <a16:creationId xmlns:a16="http://schemas.microsoft.com/office/drawing/2014/main" id="{9179C7BC-0228-35EF-DDDE-6B84CAF85562}"/>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BR"/>
              <a:t>Clique para editar os estilos de texto Mestres</a:t>
            </a:r>
          </a:p>
        </p:txBody>
      </p:sp>
      <p:sp>
        <p:nvSpPr>
          <p:cNvPr id="6" name="Espaço Reservado para Conteúdo 5">
            <a:extLst>
              <a:ext uri="{FF2B5EF4-FFF2-40B4-BE49-F238E27FC236}">
                <a16:creationId xmlns:a16="http://schemas.microsoft.com/office/drawing/2014/main" id="{6C983C8F-4D47-DAAC-7408-B249227C16C0}"/>
              </a:ext>
            </a:extLst>
          </p:cNvPr>
          <p:cNvSpPr>
            <a:spLocks noGrp="1"/>
          </p:cNvSpPr>
          <p:nvPr>
            <p:ph sz="quarter" idx="4"/>
          </p:nvPr>
        </p:nvSpPr>
        <p:spPr>
          <a:xfrm>
            <a:off x="6172200" y="2505075"/>
            <a:ext cx="5183188" cy="3684588"/>
          </a:xfrm>
        </p:spPr>
        <p:txBody>
          <a:bodyPr/>
          <a:lstStyle/>
          <a:p>
            <a:pPr lvl="0"/>
            <a:r>
              <a:rPr lang="pt-BR"/>
              <a:t>Clique para editar os estilos de texto Mestres</a:t>
            </a:r>
          </a:p>
          <a:p>
            <a:pPr lvl="1"/>
            <a:r>
              <a:rPr lang="pt-BR"/>
              <a:t>Segundo nível</a:t>
            </a:r>
          </a:p>
          <a:p>
            <a:pPr lvl="2"/>
            <a:r>
              <a:rPr lang="pt-BR"/>
              <a:t>Terceiro nível</a:t>
            </a:r>
          </a:p>
          <a:p>
            <a:pPr lvl="3"/>
            <a:r>
              <a:rPr lang="pt-BR"/>
              <a:t>Quarto nível</a:t>
            </a:r>
          </a:p>
          <a:p>
            <a:pPr lvl="4"/>
            <a:r>
              <a:rPr lang="pt-BR"/>
              <a:t>Quinto nível</a:t>
            </a:r>
          </a:p>
        </p:txBody>
      </p:sp>
      <p:sp>
        <p:nvSpPr>
          <p:cNvPr id="7" name="Espaço Reservado para Data 6">
            <a:extLst>
              <a:ext uri="{FF2B5EF4-FFF2-40B4-BE49-F238E27FC236}">
                <a16:creationId xmlns:a16="http://schemas.microsoft.com/office/drawing/2014/main" id="{7CBB787C-3611-3CCE-ED02-04569AAB0633}"/>
              </a:ext>
            </a:extLst>
          </p:cNvPr>
          <p:cNvSpPr>
            <a:spLocks noGrp="1"/>
          </p:cNvSpPr>
          <p:nvPr>
            <p:ph type="dt" sz="half" idx="10"/>
          </p:nvPr>
        </p:nvSpPr>
        <p:spPr/>
        <p:txBody>
          <a:bodyPr/>
          <a:lstStyle/>
          <a:p>
            <a:fld id="{FD2EB8CC-E9F9-4171-8C34-80D43CCD6332}" type="datetimeFigureOut">
              <a:rPr lang="pt-BR" smtClean="0"/>
              <a:t>12/09/2022</a:t>
            </a:fld>
            <a:endParaRPr lang="pt-BR"/>
          </a:p>
        </p:txBody>
      </p:sp>
      <p:sp>
        <p:nvSpPr>
          <p:cNvPr id="8" name="Espaço Reservado para Rodapé 7">
            <a:extLst>
              <a:ext uri="{FF2B5EF4-FFF2-40B4-BE49-F238E27FC236}">
                <a16:creationId xmlns:a16="http://schemas.microsoft.com/office/drawing/2014/main" id="{BCD0FBE3-60EC-63DB-C837-C7783E9C514C}"/>
              </a:ext>
            </a:extLst>
          </p:cNvPr>
          <p:cNvSpPr>
            <a:spLocks noGrp="1"/>
          </p:cNvSpPr>
          <p:nvPr>
            <p:ph type="ftr" sz="quarter" idx="11"/>
          </p:nvPr>
        </p:nvSpPr>
        <p:spPr/>
        <p:txBody>
          <a:bodyPr/>
          <a:lstStyle/>
          <a:p>
            <a:endParaRPr lang="pt-BR"/>
          </a:p>
        </p:txBody>
      </p:sp>
      <p:sp>
        <p:nvSpPr>
          <p:cNvPr id="9" name="Espaço Reservado para Número de Slide 8">
            <a:extLst>
              <a:ext uri="{FF2B5EF4-FFF2-40B4-BE49-F238E27FC236}">
                <a16:creationId xmlns:a16="http://schemas.microsoft.com/office/drawing/2014/main" id="{CF37E8D2-F2F7-037B-8628-484DC3B81A50}"/>
              </a:ext>
            </a:extLst>
          </p:cNvPr>
          <p:cNvSpPr>
            <a:spLocks noGrp="1"/>
          </p:cNvSpPr>
          <p:nvPr>
            <p:ph type="sldNum" sz="quarter" idx="12"/>
          </p:nvPr>
        </p:nvSpPr>
        <p:spPr/>
        <p:txBody>
          <a:bodyPr/>
          <a:lstStyle/>
          <a:p>
            <a:fld id="{C663E3B2-FE25-43A3-912A-7AF2FDF1C905}" type="slidenum">
              <a:rPr lang="pt-BR" smtClean="0"/>
              <a:t>‹nº›</a:t>
            </a:fld>
            <a:endParaRPr lang="pt-BR"/>
          </a:p>
        </p:txBody>
      </p:sp>
    </p:spTree>
    <p:extLst>
      <p:ext uri="{BB962C8B-B14F-4D97-AF65-F5344CB8AC3E}">
        <p14:creationId xmlns:p14="http://schemas.microsoft.com/office/powerpoint/2010/main" val="784950141"/>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mente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E4D61D17-B791-1E77-2C9E-813132657B2D}"/>
              </a:ext>
            </a:extLst>
          </p:cNvPr>
          <p:cNvSpPr>
            <a:spLocks noGrp="1"/>
          </p:cNvSpPr>
          <p:nvPr>
            <p:ph type="title"/>
          </p:nvPr>
        </p:nvSpPr>
        <p:spPr/>
        <p:txBody>
          <a:bodyPr/>
          <a:lstStyle/>
          <a:p>
            <a:r>
              <a:rPr lang="pt-BR"/>
              <a:t>Clique para editar o título Mestre</a:t>
            </a:r>
          </a:p>
        </p:txBody>
      </p:sp>
      <p:sp>
        <p:nvSpPr>
          <p:cNvPr id="3" name="Espaço Reservado para Data 2">
            <a:extLst>
              <a:ext uri="{FF2B5EF4-FFF2-40B4-BE49-F238E27FC236}">
                <a16:creationId xmlns:a16="http://schemas.microsoft.com/office/drawing/2014/main" id="{38C74E4B-EDE0-53A3-9767-FA3683548060}"/>
              </a:ext>
            </a:extLst>
          </p:cNvPr>
          <p:cNvSpPr>
            <a:spLocks noGrp="1"/>
          </p:cNvSpPr>
          <p:nvPr>
            <p:ph type="dt" sz="half" idx="10"/>
          </p:nvPr>
        </p:nvSpPr>
        <p:spPr/>
        <p:txBody>
          <a:bodyPr/>
          <a:lstStyle/>
          <a:p>
            <a:fld id="{FD2EB8CC-E9F9-4171-8C34-80D43CCD6332}" type="datetimeFigureOut">
              <a:rPr lang="pt-BR" smtClean="0"/>
              <a:t>12/09/2022</a:t>
            </a:fld>
            <a:endParaRPr lang="pt-BR"/>
          </a:p>
        </p:txBody>
      </p:sp>
      <p:sp>
        <p:nvSpPr>
          <p:cNvPr id="4" name="Espaço Reservado para Rodapé 3">
            <a:extLst>
              <a:ext uri="{FF2B5EF4-FFF2-40B4-BE49-F238E27FC236}">
                <a16:creationId xmlns:a16="http://schemas.microsoft.com/office/drawing/2014/main" id="{245976B7-4DC0-132B-F64A-9554630EE080}"/>
              </a:ext>
            </a:extLst>
          </p:cNvPr>
          <p:cNvSpPr>
            <a:spLocks noGrp="1"/>
          </p:cNvSpPr>
          <p:nvPr>
            <p:ph type="ftr" sz="quarter" idx="11"/>
          </p:nvPr>
        </p:nvSpPr>
        <p:spPr/>
        <p:txBody>
          <a:bodyPr/>
          <a:lstStyle/>
          <a:p>
            <a:endParaRPr lang="pt-BR"/>
          </a:p>
        </p:txBody>
      </p:sp>
      <p:sp>
        <p:nvSpPr>
          <p:cNvPr id="5" name="Espaço Reservado para Número de Slide 4">
            <a:extLst>
              <a:ext uri="{FF2B5EF4-FFF2-40B4-BE49-F238E27FC236}">
                <a16:creationId xmlns:a16="http://schemas.microsoft.com/office/drawing/2014/main" id="{0E2588CF-A509-6E79-BAF8-13753F5D434E}"/>
              </a:ext>
            </a:extLst>
          </p:cNvPr>
          <p:cNvSpPr>
            <a:spLocks noGrp="1"/>
          </p:cNvSpPr>
          <p:nvPr>
            <p:ph type="sldNum" sz="quarter" idx="12"/>
          </p:nvPr>
        </p:nvSpPr>
        <p:spPr/>
        <p:txBody>
          <a:bodyPr/>
          <a:lstStyle/>
          <a:p>
            <a:fld id="{C663E3B2-FE25-43A3-912A-7AF2FDF1C905}" type="slidenum">
              <a:rPr lang="pt-BR" smtClean="0"/>
              <a:t>‹nº›</a:t>
            </a:fld>
            <a:endParaRPr lang="pt-BR"/>
          </a:p>
        </p:txBody>
      </p:sp>
    </p:spTree>
    <p:extLst>
      <p:ext uri="{BB962C8B-B14F-4D97-AF65-F5344CB8AC3E}">
        <p14:creationId xmlns:p14="http://schemas.microsoft.com/office/powerpoint/2010/main" val="1604717702"/>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m Branco">
    <p:spTree>
      <p:nvGrpSpPr>
        <p:cNvPr id="1" name=""/>
        <p:cNvGrpSpPr/>
        <p:nvPr/>
      </p:nvGrpSpPr>
      <p:grpSpPr>
        <a:xfrm>
          <a:off x="0" y="0"/>
          <a:ext cx="0" cy="0"/>
          <a:chOff x="0" y="0"/>
          <a:chExt cx="0" cy="0"/>
        </a:xfrm>
      </p:grpSpPr>
      <p:sp>
        <p:nvSpPr>
          <p:cNvPr id="2" name="Espaço Reservado para Data 1">
            <a:extLst>
              <a:ext uri="{FF2B5EF4-FFF2-40B4-BE49-F238E27FC236}">
                <a16:creationId xmlns:a16="http://schemas.microsoft.com/office/drawing/2014/main" id="{C610A739-39C7-C461-BE74-CB36547352D5}"/>
              </a:ext>
            </a:extLst>
          </p:cNvPr>
          <p:cNvSpPr>
            <a:spLocks noGrp="1"/>
          </p:cNvSpPr>
          <p:nvPr>
            <p:ph type="dt" sz="half" idx="10"/>
          </p:nvPr>
        </p:nvSpPr>
        <p:spPr/>
        <p:txBody>
          <a:bodyPr/>
          <a:lstStyle/>
          <a:p>
            <a:fld id="{FD2EB8CC-E9F9-4171-8C34-80D43CCD6332}" type="datetimeFigureOut">
              <a:rPr lang="pt-BR" smtClean="0"/>
              <a:t>12/09/2022</a:t>
            </a:fld>
            <a:endParaRPr lang="pt-BR"/>
          </a:p>
        </p:txBody>
      </p:sp>
      <p:sp>
        <p:nvSpPr>
          <p:cNvPr id="3" name="Espaço Reservado para Rodapé 2">
            <a:extLst>
              <a:ext uri="{FF2B5EF4-FFF2-40B4-BE49-F238E27FC236}">
                <a16:creationId xmlns:a16="http://schemas.microsoft.com/office/drawing/2014/main" id="{A980157C-367B-A2F0-D543-CD1CE95829AB}"/>
              </a:ext>
            </a:extLst>
          </p:cNvPr>
          <p:cNvSpPr>
            <a:spLocks noGrp="1"/>
          </p:cNvSpPr>
          <p:nvPr>
            <p:ph type="ftr" sz="quarter" idx="11"/>
          </p:nvPr>
        </p:nvSpPr>
        <p:spPr/>
        <p:txBody>
          <a:bodyPr/>
          <a:lstStyle/>
          <a:p>
            <a:endParaRPr lang="pt-BR"/>
          </a:p>
        </p:txBody>
      </p:sp>
      <p:sp>
        <p:nvSpPr>
          <p:cNvPr id="4" name="Espaço Reservado para Número de Slide 3">
            <a:extLst>
              <a:ext uri="{FF2B5EF4-FFF2-40B4-BE49-F238E27FC236}">
                <a16:creationId xmlns:a16="http://schemas.microsoft.com/office/drawing/2014/main" id="{381650D1-33EF-BAFA-D5CF-233606029BCE}"/>
              </a:ext>
            </a:extLst>
          </p:cNvPr>
          <p:cNvSpPr>
            <a:spLocks noGrp="1"/>
          </p:cNvSpPr>
          <p:nvPr>
            <p:ph type="sldNum" sz="quarter" idx="12"/>
          </p:nvPr>
        </p:nvSpPr>
        <p:spPr/>
        <p:txBody>
          <a:bodyPr/>
          <a:lstStyle/>
          <a:p>
            <a:fld id="{C663E3B2-FE25-43A3-912A-7AF2FDF1C905}" type="slidenum">
              <a:rPr lang="pt-BR" smtClean="0"/>
              <a:t>‹nº›</a:t>
            </a:fld>
            <a:endParaRPr lang="pt-BR"/>
          </a:p>
        </p:txBody>
      </p:sp>
    </p:spTree>
    <p:extLst>
      <p:ext uri="{BB962C8B-B14F-4D97-AF65-F5344CB8AC3E}">
        <p14:creationId xmlns:p14="http://schemas.microsoft.com/office/powerpoint/2010/main" val="634773345"/>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údo com Legenda">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3DDAB569-A780-57B6-6521-6956F3948297}"/>
              </a:ext>
            </a:extLst>
          </p:cNvPr>
          <p:cNvSpPr>
            <a:spLocks noGrp="1"/>
          </p:cNvSpPr>
          <p:nvPr>
            <p:ph type="title"/>
          </p:nvPr>
        </p:nvSpPr>
        <p:spPr>
          <a:xfrm>
            <a:off x="839788" y="457200"/>
            <a:ext cx="3932237" cy="1600200"/>
          </a:xfrm>
        </p:spPr>
        <p:txBody>
          <a:bodyPr anchor="b"/>
          <a:lstStyle>
            <a:lvl1pPr>
              <a:defRPr sz="3200"/>
            </a:lvl1pPr>
          </a:lstStyle>
          <a:p>
            <a:r>
              <a:rPr lang="pt-BR"/>
              <a:t>Clique para editar o título Mestre</a:t>
            </a:r>
          </a:p>
        </p:txBody>
      </p:sp>
      <p:sp>
        <p:nvSpPr>
          <p:cNvPr id="3" name="Espaço Reservado para Conteúdo 2">
            <a:extLst>
              <a:ext uri="{FF2B5EF4-FFF2-40B4-BE49-F238E27FC236}">
                <a16:creationId xmlns:a16="http://schemas.microsoft.com/office/drawing/2014/main" id="{D19C7271-12B2-BD6B-DF8B-21CBD33478A4}"/>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pt-BR"/>
              <a:t>Clique para editar os estilos de texto Mestres</a:t>
            </a:r>
          </a:p>
          <a:p>
            <a:pPr lvl="1"/>
            <a:r>
              <a:rPr lang="pt-BR"/>
              <a:t>Segundo nível</a:t>
            </a:r>
          </a:p>
          <a:p>
            <a:pPr lvl="2"/>
            <a:r>
              <a:rPr lang="pt-BR"/>
              <a:t>Terceiro nível</a:t>
            </a:r>
          </a:p>
          <a:p>
            <a:pPr lvl="3"/>
            <a:r>
              <a:rPr lang="pt-BR"/>
              <a:t>Quarto nível</a:t>
            </a:r>
          </a:p>
          <a:p>
            <a:pPr lvl="4"/>
            <a:r>
              <a:rPr lang="pt-BR"/>
              <a:t>Quinto nível</a:t>
            </a:r>
          </a:p>
        </p:txBody>
      </p:sp>
      <p:sp>
        <p:nvSpPr>
          <p:cNvPr id="4" name="Espaço Reservado para Texto 3">
            <a:extLst>
              <a:ext uri="{FF2B5EF4-FFF2-40B4-BE49-F238E27FC236}">
                <a16:creationId xmlns:a16="http://schemas.microsoft.com/office/drawing/2014/main" id="{C9D8B1BD-36D5-4372-B238-04F0322C81D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t-BR"/>
              <a:t>Clique para editar os estilos de texto Mestres</a:t>
            </a:r>
          </a:p>
        </p:txBody>
      </p:sp>
      <p:sp>
        <p:nvSpPr>
          <p:cNvPr id="5" name="Espaço Reservado para Data 4">
            <a:extLst>
              <a:ext uri="{FF2B5EF4-FFF2-40B4-BE49-F238E27FC236}">
                <a16:creationId xmlns:a16="http://schemas.microsoft.com/office/drawing/2014/main" id="{643DF80F-0511-CF02-B0E9-0D056F2AB25A}"/>
              </a:ext>
            </a:extLst>
          </p:cNvPr>
          <p:cNvSpPr>
            <a:spLocks noGrp="1"/>
          </p:cNvSpPr>
          <p:nvPr>
            <p:ph type="dt" sz="half" idx="10"/>
          </p:nvPr>
        </p:nvSpPr>
        <p:spPr/>
        <p:txBody>
          <a:bodyPr/>
          <a:lstStyle/>
          <a:p>
            <a:fld id="{FD2EB8CC-E9F9-4171-8C34-80D43CCD6332}" type="datetimeFigureOut">
              <a:rPr lang="pt-BR" smtClean="0"/>
              <a:t>12/09/2022</a:t>
            </a:fld>
            <a:endParaRPr lang="pt-BR"/>
          </a:p>
        </p:txBody>
      </p:sp>
      <p:sp>
        <p:nvSpPr>
          <p:cNvPr id="6" name="Espaço Reservado para Rodapé 5">
            <a:extLst>
              <a:ext uri="{FF2B5EF4-FFF2-40B4-BE49-F238E27FC236}">
                <a16:creationId xmlns:a16="http://schemas.microsoft.com/office/drawing/2014/main" id="{C8F63D73-203A-5448-08CC-D25336C7A4D7}"/>
              </a:ext>
            </a:extLst>
          </p:cNvPr>
          <p:cNvSpPr>
            <a:spLocks noGrp="1"/>
          </p:cNvSpPr>
          <p:nvPr>
            <p:ph type="ftr" sz="quarter" idx="11"/>
          </p:nvPr>
        </p:nvSpPr>
        <p:spPr/>
        <p:txBody>
          <a:bodyPr/>
          <a:lstStyle/>
          <a:p>
            <a:endParaRPr lang="pt-BR"/>
          </a:p>
        </p:txBody>
      </p:sp>
      <p:sp>
        <p:nvSpPr>
          <p:cNvPr id="7" name="Espaço Reservado para Número de Slide 6">
            <a:extLst>
              <a:ext uri="{FF2B5EF4-FFF2-40B4-BE49-F238E27FC236}">
                <a16:creationId xmlns:a16="http://schemas.microsoft.com/office/drawing/2014/main" id="{FB1F48D4-F01B-C0EA-FB13-CAAB285A891C}"/>
              </a:ext>
            </a:extLst>
          </p:cNvPr>
          <p:cNvSpPr>
            <a:spLocks noGrp="1"/>
          </p:cNvSpPr>
          <p:nvPr>
            <p:ph type="sldNum" sz="quarter" idx="12"/>
          </p:nvPr>
        </p:nvSpPr>
        <p:spPr/>
        <p:txBody>
          <a:bodyPr/>
          <a:lstStyle/>
          <a:p>
            <a:fld id="{C663E3B2-FE25-43A3-912A-7AF2FDF1C905}" type="slidenum">
              <a:rPr lang="pt-BR" smtClean="0"/>
              <a:t>‹nº›</a:t>
            </a:fld>
            <a:endParaRPr lang="pt-BR"/>
          </a:p>
        </p:txBody>
      </p:sp>
    </p:spTree>
    <p:extLst>
      <p:ext uri="{BB962C8B-B14F-4D97-AF65-F5344CB8AC3E}">
        <p14:creationId xmlns:p14="http://schemas.microsoft.com/office/powerpoint/2010/main" val="3441517778"/>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m com Legenda">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3935B3DA-9216-4BC5-96F4-7DED33BBAF2A}"/>
              </a:ext>
            </a:extLst>
          </p:cNvPr>
          <p:cNvSpPr>
            <a:spLocks noGrp="1"/>
          </p:cNvSpPr>
          <p:nvPr>
            <p:ph type="title"/>
          </p:nvPr>
        </p:nvSpPr>
        <p:spPr>
          <a:xfrm>
            <a:off x="839788" y="457200"/>
            <a:ext cx="3932237" cy="1600200"/>
          </a:xfrm>
        </p:spPr>
        <p:txBody>
          <a:bodyPr anchor="b"/>
          <a:lstStyle>
            <a:lvl1pPr>
              <a:defRPr sz="3200"/>
            </a:lvl1pPr>
          </a:lstStyle>
          <a:p>
            <a:r>
              <a:rPr lang="pt-BR"/>
              <a:t>Clique para editar o título Mestre</a:t>
            </a:r>
          </a:p>
        </p:txBody>
      </p:sp>
      <p:sp>
        <p:nvSpPr>
          <p:cNvPr id="3" name="Espaço Reservado para Imagem 2">
            <a:extLst>
              <a:ext uri="{FF2B5EF4-FFF2-40B4-BE49-F238E27FC236}">
                <a16:creationId xmlns:a16="http://schemas.microsoft.com/office/drawing/2014/main" id="{CD3F38E1-909F-FF9A-7EB0-76EF9BB87CF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pt-BR"/>
          </a:p>
        </p:txBody>
      </p:sp>
      <p:sp>
        <p:nvSpPr>
          <p:cNvPr id="4" name="Espaço Reservado para Texto 3">
            <a:extLst>
              <a:ext uri="{FF2B5EF4-FFF2-40B4-BE49-F238E27FC236}">
                <a16:creationId xmlns:a16="http://schemas.microsoft.com/office/drawing/2014/main" id="{4BD74D71-4547-AFD7-4B34-A2BAF1CD7B2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t-BR"/>
              <a:t>Clique para editar os estilos de texto Mestres</a:t>
            </a:r>
          </a:p>
        </p:txBody>
      </p:sp>
      <p:sp>
        <p:nvSpPr>
          <p:cNvPr id="5" name="Espaço Reservado para Data 4">
            <a:extLst>
              <a:ext uri="{FF2B5EF4-FFF2-40B4-BE49-F238E27FC236}">
                <a16:creationId xmlns:a16="http://schemas.microsoft.com/office/drawing/2014/main" id="{FE76B07E-1645-B97F-CBBA-94DCC55DFED9}"/>
              </a:ext>
            </a:extLst>
          </p:cNvPr>
          <p:cNvSpPr>
            <a:spLocks noGrp="1"/>
          </p:cNvSpPr>
          <p:nvPr>
            <p:ph type="dt" sz="half" idx="10"/>
          </p:nvPr>
        </p:nvSpPr>
        <p:spPr/>
        <p:txBody>
          <a:bodyPr/>
          <a:lstStyle/>
          <a:p>
            <a:fld id="{FD2EB8CC-E9F9-4171-8C34-80D43CCD6332}" type="datetimeFigureOut">
              <a:rPr lang="pt-BR" smtClean="0"/>
              <a:t>12/09/2022</a:t>
            </a:fld>
            <a:endParaRPr lang="pt-BR"/>
          </a:p>
        </p:txBody>
      </p:sp>
      <p:sp>
        <p:nvSpPr>
          <p:cNvPr id="6" name="Espaço Reservado para Rodapé 5">
            <a:extLst>
              <a:ext uri="{FF2B5EF4-FFF2-40B4-BE49-F238E27FC236}">
                <a16:creationId xmlns:a16="http://schemas.microsoft.com/office/drawing/2014/main" id="{33E54FB4-B643-08D0-1A45-E113AE8E7231}"/>
              </a:ext>
            </a:extLst>
          </p:cNvPr>
          <p:cNvSpPr>
            <a:spLocks noGrp="1"/>
          </p:cNvSpPr>
          <p:nvPr>
            <p:ph type="ftr" sz="quarter" idx="11"/>
          </p:nvPr>
        </p:nvSpPr>
        <p:spPr/>
        <p:txBody>
          <a:bodyPr/>
          <a:lstStyle/>
          <a:p>
            <a:endParaRPr lang="pt-BR"/>
          </a:p>
        </p:txBody>
      </p:sp>
      <p:sp>
        <p:nvSpPr>
          <p:cNvPr id="7" name="Espaço Reservado para Número de Slide 6">
            <a:extLst>
              <a:ext uri="{FF2B5EF4-FFF2-40B4-BE49-F238E27FC236}">
                <a16:creationId xmlns:a16="http://schemas.microsoft.com/office/drawing/2014/main" id="{0D462A12-233C-8CD9-AF4E-1C64291F73C8}"/>
              </a:ext>
            </a:extLst>
          </p:cNvPr>
          <p:cNvSpPr>
            <a:spLocks noGrp="1"/>
          </p:cNvSpPr>
          <p:nvPr>
            <p:ph type="sldNum" sz="quarter" idx="12"/>
          </p:nvPr>
        </p:nvSpPr>
        <p:spPr/>
        <p:txBody>
          <a:bodyPr/>
          <a:lstStyle/>
          <a:p>
            <a:fld id="{C663E3B2-FE25-43A3-912A-7AF2FDF1C905}" type="slidenum">
              <a:rPr lang="pt-BR" smtClean="0"/>
              <a:t>‹nº›</a:t>
            </a:fld>
            <a:endParaRPr lang="pt-BR"/>
          </a:p>
        </p:txBody>
      </p:sp>
    </p:spTree>
    <p:extLst>
      <p:ext uri="{BB962C8B-B14F-4D97-AF65-F5344CB8AC3E}">
        <p14:creationId xmlns:p14="http://schemas.microsoft.com/office/powerpoint/2010/main" val="4075338367"/>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ço Reservado para Título 1">
            <a:extLst>
              <a:ext uri="{FF2B5EF4-FFF2-40B4-BE49-F238E27FC236}">
                <a16:creationId xmlns:a16="http://schemas.microsoft.com/office/drawing/2014/main" id="{45A6CD6D-E590-DD00-93DF-9A34A096AF45}"/>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pt-BR"/>
              <a:t>Clique para editar o título Mestre</a:t>
            </a:r>
          </a:p>
        </p:txBody>
      </p:sp>
      <p:sp>
        <p:nvSpPr>
          <p:cNvPr id="3" name="Espaço Reservado para Texto 2">
            <a:extLst>
              <a:ext uri="{FF2B5EF4-FFF2-40B4-BE49-F238E27FC236}">
                <a16:creationId xmlns:a16="http://schemas.microsoft.com/office/drawing/2014/main" id="{A37AA89F-F43E-0B63-F083-689F81914032}"/>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pt-BR"/>
              <a:t>Clique para editar os estilos de texto Mestres</a:t>
            </a:r>
          </a:p>
          <a:p>
            <a:pPr lvl="1"/>
            <a:r>
              <a:rPr lang="pt-BR"/>
              <a:t>Segundo nível</a:t>
            </a:r>
          </a:p>
          <a:p>
            <a:pPr lvl="2"/>
            <a:r>
              <a:rPr lang="pt-BR"/>
              <a:t>Terceiro nível</a:t>
            </a:r>
          </a:p>
          <a:p>
            <a:pPr lvl="3"/>
            <a:r>
              <a:rPr lang="pt-BR"/>
              <a:t>Quarto nível</a:t>
            </a:r>
          </a:p>
          <a:p>
            <a:pPr lvl="4"/>
            <a:r>
              <a:rPr lang="pt-BR"/>
              <a:t>Quinto nível</a:t>
            </a:r>
          </a:p>
        </p:txBody>
      </p:sp>
      <p:sp>
        <p:nvSpPr>
          <p:cNvPr id="4" name="Espaço Reservado para Data 3">
            <a:extLst>
              <a:ext uri="{FF2B5EF4-FFF2-40B4-BE49-F238E27FC236}">
                <a16:creationId xmlns:a16="http://schemas.microsoft.com/office/drawing/2014/main" id="{8877B63A-7C66-30C0-438E-9B23009F741A}"/>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D2EB8CC-E9F9-4171-8C34-80D43CCD6332}" type="datetimeFigureOut">
              <a:rPr lang="pt-BR" smtClean="0"/>
              <a:t>12/09/2022</a:t>
            </a:fld>
            <a:endParaRPr lang="pt-BR"/>
          </a:p>
        </p:txBody>
      </p:sp>
      <p:sp>
        <p:nvSpPr>
          <p:cNvPr id="5" name="Espaço Reservado para Rodapé 4">
            <a:extLst>
              <a:ext uri="{FF2B5EF4-FFF2-40B4-BE49-F238E27FC236}">
                <a16:creationId xmlns:a16="http://schemas.microsoft.com/office/drawing/2014/main" id="{BBD6BA71-957E-2118-68BA-45D9A3193ABE}"/>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pt-BR"/>
          </a:p>
        </p:txBody>
      </p:sp>
      <p:sp>
        <p:nvSpPr>
          <p:cNvPr id="6" name="Espaço Reservado para Número de Slide 5">
            <a:extLst>
              <a:ext uri="{FF2B5EF4-FFF2-40B4-BE49-F238E27FC236}">
                <a16:creationId xmlns:a16="http://schemas.microsoft.com/office/drawing/2014/main" id="{9A24CFBF-262E-5C9D-1470-074099FDE99A}"/>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663E3B2-FE25-43A3-912A-7AF2FDF1C905}" type="slidenum">
              <a:rPr lang="pt-BR" smtClean="0"/>
              <a:t>‹nº›</a:t>
            </a:fld>
            <a:endParaRPr lang="pt-BR"/>
          </a:p>
        </p:txBody>
      </p:sp>
    </p:spTree>
    <p:extLst>
      <p:ext uri="{BB962C8B-B14F-4D97-AF65-F5344CB8AC3E}">
        <p14:creationId xmlns:p14="http://schemas.microsoft.com/office/powerpoint/2010/main" val="419953563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pt-B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453238771"/>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grpSp>
        <p:nvGrpSpPr>
          <p:cNvPr id="9" name="Agrupar 8">
            <a:extLst>
              <a:ext uri="{FF2B5EF4-FFF2-40B4-BE49-F238E27FC236}">
                <a16:creationId xmlns:a16="http://schemas.microsoft.com/office/drawing/2014/main" id="{4F21EACE-AC2E-F54E-60F9-59541BD20248}"/>
              </a:ext>
            </a:extLst>
          </p:cNvPr>
          <p:cNvGrpSpPr/>
          <p:nvPr/>
        </p:nvGrpSpPr>
        <p:grpSpPr>
          <a:xfrm>
            <a:off x="1" y="977462"/>
            <a:ext cx="12192000" cy="1963577"/>
            <a:chOff x="1" y="977462"/>
            <a:chExt cx="12192000" cy="1963577"/>
          </a:xfrm>
        </p:grpSpPr>
        <p:sp>
          <p:nvSpPr>
            <p:cNvPr id="10" name="Retângulo 9">
              <a:extLst>
                <a:ext uri="{FF2B5EF4-FFF2-40B4-BE49-F238E27FC236}">
                  <a16:creationId xmlns:a16="http://schemas.microsoft.com/office/drawing/2014/main" id="{5E714B5A-7209-4A22-FCF6-F88FE034E3B6}"/>
                </a:ext>
              </a:extLst>
            </p:cNvPr>
            <p:cNvSpPr/>
            <p:nvPr/>
          </p:nvSpPr>
          <p:spPr>
            <a:xfrm>
              <a:off x="1" y="1174403"/>
              <a:ext cx="12192000" cy="1560436"/>
            </a:xfrm>
            <a:prstGeom prst="rect">
              <a:avLst/>
            </a:prstGeom>
            <a:solidFill>
              <a:srgbClr val="4A897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11" name="Retângulo: Cantos Arredondados 10">
              <a:extLst>
                <a:ext uri="{FF2B5EF4-FFF2-40B4-BE49-F238E27FC236}">
                  <a16:creationId xmlns:a16="http://schemas.microsoft.com/office/drawing/2014/main" id="{1E257A38-5377-0EDC-AEC9-ED0E182394F6}"/>
                </a:ext>
              </a:extLst>
            </p:cNvPr>
            <p:cNvSpPr/>
            <p:nvPr/>
          </p:nvSpPr>
          <p:spPr>
            <a:xfrm>
              <a:off x="901262" y="977462"/>
              <a:ext cx="10618076" cy="1963577"/>
            </a:xfrm>
            <a:prstGeom prst="roundRect">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12" name="Elipse 11">
              <a:extLst>
                <a:ext uri="{FF2B5EF4-FFF2-40B4-BE49-F238E27FC236}">
                  <a16:creationId xmlns:a16="http://schemas.microsoft.com/office/drawing/2014/main" id="{AB02F450-AA96-641B-07F3-975DB48E16CA}"/>
                </a:ext>
              </a:extLst>
            </p:cNvPr>
            <p:cNvSpPr/>
            <p:nvPr/>
          </p:nvSpPr>
          <p:spPr>
            <a:xfrm>
              <a:off x="649014" y="1217583"/>
              <a:ext cx="1474076" cy="147407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grpSp>
          <p:nvGrpSpPr>
            <p:cNvPr id="13" name="Agrupar 12">
              <a:extLst>
                <a:ext uri="{FF2B5EF4-FFF2-40B4-BE49-F238E27FC236}">
                  <a16:creationId xmlns:a16="http://schemas.microsoft.com/office/drawing/2014/main" id="{8EABEBDF-AE9A-A308-761F-395117C6FEC5}"/>
                </a:ext>
              </a:extLst>
            </p:cNvPr>
            <p:cNvGrpSpPr/>
            <p:nvPr/>
          </p:nvGrpSpPr>
          <p:grpSpPr>
            <a:xfrm>
              <a:off x="720242" y="1332006"/>
              <a:ext cx="1447005" cy="1250152"/>
              <a:chOff x="760976" y="1340559"/>
              <a:chExt cx="1447005" cy="1250152"/>
            </a:xfrm>
          </p:grpSpPr>
          <p:sp>
            <p:nvSpPr>
              <p:cNvPr id="14" name="Elipse 13">
                <a:extLst>
                  <a:ext uri="{FF2B5EF4-FFF2-40B4-BE49-F238E27FC236}">
                    <a16:creationId xmlns:a16="http://schemas.microsoft.com/office/drawing/2014/main" id="{136F2057-1542-A812-9F83-F0850774B49E}"/>
                  </a:ext>
                </a:extLst>
              </p:cNvPr>
              <p:cNvSpPr/>
              <p:nvPr/>
            </p:nvSpPr>
            <p:spPr>
              <a:xfrm>
                <a:off x="760976" y="1340559"/>
                <a:ext cx="1250152" cy="1250152"/>
              </a:xfrm>
              <a:prstGeom prst="ellipse">
                <a:avLst/>
              </a:prstGeom>
              <a:solidFill>
                <a:srgbClr val="4A897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15" name="Triângulo isósceles 14">
                <a:extLst>
                  <a:ext uri="{FF2B5EF4-FFF2-40B4-BE49-F238E27FC236}">
                    <a16:creationId xmlns:a16="http://schemas.microsoft.com/office/drawing/2014/main" id="{6DA3D04B-6E52-406E-E83E-18FC42947744}"/>
                  </a:ext>
                </a:extLst>
              </p:cNvPr>
              <p:cNvSpPr/>
              <p:nvPr/>
            </p:nvSpPr>
            <p:spPr>
              <a:xfrm rot="5400000">
                <a:off x="1691154" y="1714195"/>
                <a:ext cx="530773" cy="502880"/>
              </a:xfrm>
              <a:prstGeom prst="triangle">
                <a:avLst/>
              </a:prstGeom>
              <a:solidFill>
                <a:srgbClr val="4A897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grpSp>
      </p:grpSp>
      <p:sp>
        <p:nvSpPr>
          <p:cNvPr id="2" name="CaixaDeTexto 1">
            <a:extLst>
              <a:ext uri="{FF2B5EF4-FFF2-40B4-BE49-F238E27FC236}">
                <a16:creationId xmlns:a16="http://schemas.microsoft.com/office/drawing/2014/main" id="{8307668C-7E16-FA5B-2A69-A826704678E5}"/>
              </a:ext>
            </a:extLst>
          </p:cNvPr>
          <p:cNvSpPr txBox="1"/>
          <p:nvPr/>
        </p:nvSpPr>
        <p:spPr>
          <a:xfrm>
            <a:off x="2238556" y="1046680"/>
            <a:ext cx="9165316" cy="1815882"/>
          </a:xfrm>
          <a:prstGeom prst="rect">
            <a:avLst/>
          </a:prstGeom>
          <a:noFill/>
        </p:spPr>
        <p:txBody>
          <a:bodyPr wrap="square" rtlCol="0">
            <a:spAutoFit/>
          </a:bodyPr>
          <a:lstStyle/>
          <a:p>
            <a:pPr algn="just"/>
            <a:r>
              <a:rPr lang="es-ES" sz="2800" b="1" dirty="0">
                <a:solidFill>
                  <a:srgbClr val="1F402B"/>
                </a:solidFill>
              </a:rPr>
              <a:t>Siempre nos enfocamos en el valor del culto personal y familiar en nuestros hogares. ¿Qué ejemplo nos dejó Jesús sobre esta intimidad con el Padre? ¿Cuá es el mejor momento para esta intimidad con Dios? (Ver p. 21.)</a:t>
            </a:r>
            <a:endParaRPr lang="pt-BR" sz="2800" b="1" dirty="0">
              <a:solidFill>
                <a:srgbClr val="1F402B"/>
              </a:solidFill>
            </a:endParaRPr>
          </a:p>
        </p:txBody>
      </p:sp>
      <p:sp>
        <p:nvSpPr>
          <p:cNvPr id="3" name="CaixaDeTexto 2">
            <a:extLst>
              <a:ext uri="{FF2B5EF4-FFF2-40B4-BE49-F238E27FC236}">
                <a16:creationId xmlns:a16="http://schemas.microsoft.com/office/drawing/2014/main" id="{35CC7960-3405-4034-1248-71126391A148}"/>
              </a:ext>
            </a:extLst>
          </p:cNvPr>
          <p:cNvSpPr txBox="1"/>
          <p:nvPr/>
        </p:nvSpPr>
        <p:spPr>
          <a:xfrm>
            <a:off x="901262" y="1217583"/>
            <a:ext cx="515007" cy="1446550"/>
          </a:xfrm>
          <a:prstGeom prst="rect">
            <a:avLst/>
          </a:prstGeom>
          <a:noFill/>
        </p:spPr>
        <p:txBody>
          <a:bodyPr wrap="square" rtlCol="0">
            <a:spAutoFit/>
          </a:bodyPr>
          <a:lstStyle/>
          <a:p>
            <a:r>
              <a:rPr lang="pt-BR" sz="8800" b="1" dirty="0">
                <a:solidFill>
                  <a:schemeClr val="bg1"/>
                </a:solidFill>
              </a:rPr>
              <a:t>4</a:t>
            </a:r>
          </a:p>
        </p:txBody>
      </p:sp>
      <p:sp>
        <p:nvSpPr>
          <p:cNvPr id="4" name="CaixaDeTexto 3">
            <a:extLst>
              <a:ext uri="{FF2B5EF4-FFF2-40B4-BE49-F238E27FC236}">
                <a16:creationId xmlns:a16="http://schemas.microsoft.com/office/drawing/2014/main" id="{CAEBF52F-921A-60D5-05B7-6C27312A5E85}"/>
              </a:ext>
            </a:extLst>
          </p:cNvPr>
          <p:cNvSpPr txBox="1"/>
          <p:nvPr/>
        </p:nvSpPr>
        <p:spPr>
          <a:xfrm>
            <a:off x="1091762" y="3301208"/>
            <a:ext cx="10237076" cy="2308324"/>
          </a:xfrm>
          <a:prstGeom prst="rect">
            <a:avLst/>
          </a:prstGeom>
          <a:noFill/>
        </p:spPr>
        <p:txBody>
          <a:bodyPr wrap="square" rtlCol="0">
            <a:spAutoFit/>
          </a:bodyPr>
          <a:lstStyle/>
          <a:p>
            <a:pPr algn="just"/>
            <a:r>
              <a:rPr lang="es-ES" sz="2400" b="1" dirty="0"/>
              <a:t>De las horas __________ con Dios, él salía todas las mañanas para traer la luz del cielo a los hombres. _____________ recibía un nuevo bautismo del Espíritu Santo. En _________________ del nuevo día, Dios lo despertaba del sueño, y su alma y sus labios eran ungidos con gracia para poder impartir a los demás. Desde las cortes celestiales le daban palabras frescas, palabras para que hablase oportunamente al cansado y oprimido.</a:t>
            </a:r>
            <a:endParaRPr lang="pt-BR" sz="2400" b="1" dirty="0"/>
          </a:p>
        </p:txBody>
      </p:sp>
      <p:sp>
        <p:nvSpPr>
          <p:cNvPr id="5" name="CaixaDeTexto 4">
            <a:extLst>
              <a:ext uri="{FF2B5EF4-FFF2-40B4-BE49-F238E27FC236}">
                <a16:creationId xmlns:a16="http://schemas.microsoft.com/office/drawing/2014/main" id="{F51A1BA8-4840-2B43-7200-053896C816FE}"/>
              </a:ext>
            </a:extLst>
          </p:cNvPr>
          <p:cNvSpPr txBox="1"/>
          <p:nvPr/>
        </p:nvSpPr>
        <p:spPr>
          <a:xfrm>
            <a:off x="4345373" y="3666325"/>
            <a:ext cx="2060025" cy="461665"/>
          </a:xfrm>
          <a:prstGeom prst="rect">
            <a:avLst/>
          </a:prstGeom>
          <a:noFill/>
        </p:spPr>
        <p:txBody>
          <a:bodyPr wrap="square" rtlCol="0">
            <a:spAutoFit/>
          </a:bodyPr>
          <a:lstStyle/>
          <a:p>
            <a:pPr algn="just"/>
            <a:r>
              <a:rPr lang="pt-BR" sz="2400" b="1" dirty="0">
                <a:solidFill>
                  <a:srgbClr val="C00000"/>
                </a:solidFill>
              </a:rPr>
              <a:t>Todos </a:t>
            </a:r>
            <a:r>
              <a:rPr lang="pt-BR" sz="2400" b="1" dirty="0" err="1">
                <a:solidFill>
                  <a:srgbClr val="C00000"/>
                </a:solidFill>
              </a:rPr>
              <a:t>los</a:t>
            </a:r>
            <a:r>
              <a:rPr lang="pt-BR" sz="2400" b="1" dirty="0">
                <a:solidFill>
                  <a:srgbClr val="C00000"/>
                </a:solidFill>
              </a:rPr>
              <a:t> </a:t>
            </a:r>
            <a:r>
              <a:rPr lang="pt-BR" sz="2400" b="1" dirty="0" err="1">
                <a:solidFill>
                  <a:srgbClr val="C00000"/>
                </a:solidFill>
              </a:rPr>
              <a:t>días</a:t>
            </a:r>
            <a:endParaRPr lang="pt-BR" sz="2400" b="1" dirty="0">
              <a:solidFill>
                <a:srgbClr val="C00000"/>
              </a:solidFill>
            </a:endParaRPr>
          </a:p>
        </p:txBody>
      </p:sp>
      <p:sp>
        <p:nvSpPr>
          <p:cNvPr id="7" name="CaixaDeTexto 6">
            <a:extLst>
              <a:ext uri="{FF2B5EF4-FFF2-40B4-BE49-F238E27FC236}">
                <a16:creationId xmlns:a16="http://schemas.microsoft.com/office/drawing/2014/main" id="{1B6A68F4-91E8-DF32-4D28-A7DD71E31F36}"/>
              </a:ext>
            </a:extLst>
          </p:cNvPr>
          <p:cNvSpPr txBox="1"/>
          <p:nvPr/>
        </p:nvSpPr>
        <p:spPr>
          <a:xfrm>
            <a:off x="2984932" y="3246700"/>
            <a:ext cx="1250737" cy="461665"/>
          </a:xfrm>
          <a:prstGeom prst="rect">
            <a:avLst/>
          </a:prstGeom>
          <a:noFill/>
        </p:spPr>
        <p:txBody>
          <a:bodyPr wrap="square" rtlCol="0">
            <a:spAutoFit/>
          </a:bodyPr>
          <a:lstStyle/>
          <a:p>
            <a:pPr algn="just"/>
            <a:r>
              <a:rPr lang="pt-BR" sz="2400" b="1" dirty="0" err="1">
                <a:solidFill>
                  <a:srgbClr val="C00000"/>
                </a:solidFill>
              </a:rPr>
              <a:t>pasadas</a:t>
            </a:r>
            <a:endParaRPr lang="pt-BR" sz="2400" b="1" dirty="0">
              <a:solidFill>
                <a:srgbClr val="C00000"/>
              </a:solidFill>
            </a:endParaRPr>
          </a:p>
        </p:txBody>
      </p:sp>
      <p:sp>
        <p:nvSpPr>
          <p:cNvPr id="6" name="CaixaDeTexto 5">
            <a:extLst>
              <a:ext uri="{FF2B5EF4-FFF2-40B4-BE49-F238E27FC236}">
                <a16:creationId xmlns:a16="http://schemas.microsoft.com/office/drawing/2014/main" id="{ACA8BAC2-568D-0926-1307-35C6AFA6FF0C}"/>
              </a:ext>
            </a:extLst>
          </p:cNvPr>
          <p:cNvSpPr txBox="1"/>
          <p:nvPr/>
        </p:nvSpPr>
        <p:spPr>
          <a:xfrm>
            <a:off x="2489638" y="4025553"/>
            <a:ext cx="2680134" cy="461665"/>
          </a:xfrm>
          <a:prstGeom prst="rect">
            <a:avLst/>
          </a:prstGeom>
          <a:noFill/>
        </p:spPr>
        <p:txBody>
          <a:bodyPr wrap="square" rtlCol="0">
            <a:spAutoFit/>
          </a:bodyPr>
          <a:lstStyle/>
          <a:p>
            <a:pPr algn="just"/>
            <a:r>
              <a:rPr lang="pt-BR" sz="2400" b="1" dirty="0" err="1">
                <a:solidFill>
                  <a:srgbClr val="C00000"/>
                </a:solidFill>
              </a:rPr>
              <a:t>las</a:t>
            </a:r>
            <a:r>
              <a:rPr lang="pt-BR" sz="2400" b="1" dirty="0">
                <a:solidFill>
                  <a:srgbClr val="C00000"/>
                </a:solidFill>
              </a:rPr>
              <a:t> </a:t>
            </a:r>
            <a:r>
              <a:rPr lang="pt-BR" sz="2400" b="1" dirty="0" err="1">
                <a:solidFill>
                  <a:srgbClr val="C00000"/>
                </a:solidFill>
              </a:rPr>
              <a:t>primeras</a:t>
            </a:r>
            <a:r>
              <a:rPr lang="pt-BR" sz="2400" b="1" dirty="0">
                <a:solidFill>
                  <a:srgbClr val="C00000"/>
                </a:solidFill>
              </a:rPr>
              <a:t> horas</a:t>
            </a:r>
          </a:p>
        </p:txBody>
      </p:sp>
    </p:spTree>
    <p:extLst>
      <p:ext uri="{BB962C8B-B14F-4D97-AF65-F5344CB8AC3E}">
        <p14:creationId xmlns:p14="http://schemas.microsoft.com/office/powerpoint/2010/main" val="1705830953"/>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0" presetClass="entr" presetSubtype="0" fill="hold" grpId="0" nodeType="clickEffect">
                                  <p:stCondLst>
                                    <p:cond delay="0"/>
                                  </p:stCondLst>
                                  <p:childTnLst>
                                    <p:set>
                                      <p:cBhvr>
                                        <p:cTn id="13" dur="1" fill="hold">
                                          <p:stCondLst>
                                            <p:cond delay="0"/>
                                          </p:stCondLst>
                                        </p:cTn>
                                        <p:tgtEl>
                                          <p:spTgt spid="7"/>
                                        </p:tgtEl>
                                        <p:attrNameLst>
                                          <p:attrName>style.visibility</p:attrName>
                                        </p:attrNameLst>
                                      </p:cBhvr>
                                      <p:to>
                                        <p:strVal val="visible"/>
                                      </p:to>
                                    </p:set>
                                    <p:animEffect transition="in" filter="fade">
                                      <p:cBhvr>
                                        <p:cTn id="14" dur="500"/>
                                        <p:tgtEl>
                                          <p:spTgt spid="7"/>
                                        </p:tgtEl>
                                      </p:cBhvr>
                                    </p:animEffect>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grpId="0" nodeType="click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fade">
                                      <p:cBhvr>
                                        <p:cTn id="19" dur="500"/>
                                        <p:tgtEl>
                                          <p:spTgt spid="5"/>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grpId="0" nodeType="clickEffect">
                                  <p:stCondLst>
                                    <p:cond delay="0"/>
                                  </p:stCondLst>
                                  <p:childTnLst>
                                    <p:set>
                                      <p:cBhvr>
                                        <p:cTn id="23" dur="1" fill="hold">
                                          <p:stCondLst>
                                            <p:cond delay="0"/>
                                          </p:stCondLst>
                                        </p:cTn>
                                        <p:tgtEl>
                                          <p:spTgt spid="6"/>
                                        </p:tgtEl>
                                        <p:attrNameLst>
                                          <p:attrName>style.visibility</p:attrName>
                                        </p:attrNameLst>
                                      </p:cBhvr>
                                      <p:to>
                                        <p:strVal val="visible"/>
                                      </p:to>
                                    </p:set>
                                    <p:animEffect transition="in" filter="fade">
                                      <p:cBhvr>
                                        <p:cTn id="24"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7" grpId="0"/>
      <p:bldP spid="6" grpId="0"/>
    </p:bldLst>
  </p:timing>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grpSp>
        <p:nvGrpSpPr>
          <p:cNvPr id="5" name="Agrupar 4">
            <a:extLst>
              <a:ext uri="{FF2B5EF4-FFF2-40B4-BE49-F238E27FC236}">
                <a16:creationId xmlns:a16="http://schemas.microsoft.com/office/drawing/2014/main" id="{FB10EE37-1632-6C5C-C48C-E80C48C815BA}"/>
              </a:ext>
            </a:extLst>
          </p:cNvPr>
          <p:cNvGrpSpPr/>
          <p:nvPr/>
        </p:nvGrpSpPr>
        <p:grpSpPr>
          <a:xfrm>
            <a:off x="1" y="977462"/>
            <a:ext cx="12192000" cy="1963577"/>
            <a:chOff x="1" y="977462"/>
            <a:chExt cx="12192000" cy="1963577"/>
          </a:xfrm>
        </p:grpSpPr>
        <p:sp>
          <p:nvSpPr>
            <p:cNvPr id="6" name="Retângulo 5">
              <a:extLst>
                <a:ext uri="{FF2B5EF4-FFF2-40B4-BE49-F238E27FC236}">
                  <a16:creationId xmlns:a16="http://schemas.microsoft.com/office/drawing/2014/main" id="{9DF2EA53-B5F0-337A-2797-6F4F19D09687}"/>
                </a:ext>
              </a:extLst>
            </p:cNvPr>
            <p:cNvSpPr/>
            <p:nvPr/>
          </p:nvSpPr>
          <p:spPr>
            <a:xfrm>
              <a:off x="1" y="1174403"/>
              <a:ext cx="12192000" cy="1560436"/>
            </a:xfrm>
            <a:prstGeom prst="rect">
              <a:avLst/>
            </a:prstGeom>
            <a:solidFill>
              <a:srgbClr val="4A897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7" name="Retângulo: Cantos Arredondados 6">
              <a:extLst>
                <a:ext uri="{FF2B5EF4-FFF2-40B4-BE49-F238E27FC236}">
                  <a16:creationId xmlns:a16="http://schemas.microsoft.com/office/drawing/2014/main" id="{599DF7F4-8CD2-8FA1-787B-88D0FB6EE597}"/>
                </a:ext>
              </a:extLst>
            </p:cNvPr>
            <p:cNvSpPr/>
            <p:nvPr/>
          </p:nvSpPr>
          <p:spPr>
            <a:xfrm>
              <a:off x="901262" y="977462"/>
              <a:ext cx="10618076" cy="1963577"/>
            </a:xfrm>
            <a:prstGeom prst="roundRect">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8" name="Elipse 7">
              <a:extLst>
                <a:ext uri="{FF2B5EF4-FFF2-40B4-BE49-F238E27FC236}">
                  <a16:creationId xmlns:a16="http://schemas.microsoft.com/office/drawing/2014/main" id="{85B747B7-8452-905D-280B-40D08BF1932E}"/>
                </a:ext>
              </a:extLst>
            </p:cNvPr>
            <p:cNvSpPr/>
            <p:nvPr/>
          </p:nvSpPr>
          <p:spPr>
            <a:xfrm>
              <a:off x="649014" y="1217583"/>
              <a:ext cx="1474076" cy="147407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grpSp>
          <p:nvGrpSpPr>
            <p:cNvPr id="9" name="Agrupar 8">
              <a:extLst>
                <a:ext uri="{FF2B5EF4-FFF2-40B4-BE49-F238E27FC236}">
                  <a16:creationId xmlns:a16="http://schemas.microsoft.com/office/drawing/2014/main" id="{C7CD1C9B-689E-C852-D6CC-049B4ECE6786}"/>
                </a:ext>
              </a:extLst>
            </p:cNvPr>
            <p:cNvGrpSpPr/>
            <p:nvPr/>
          </p:nvGrpSpPr>
          <p:grpSpPr>
            <a:xfrm>
              <a:off x="720242" y="1332006"/>
              <a:ext cx="1447005" cy="1250152"/>
              <a:chOff x="760976" y="1340559"/>
              <a:chExt cx="1447005" cy="1250152"/>
            </a:xfrm>
          </p:grpSpPr>
          <p:sp>
            <p:nvSpPr>
              <p:cNvPr id="10" name="Elipse 9">
                <a:extLst>
                  <a:ext uri="{FF2B5EF4-FFF2-40B4-BE49-F238E27FC236}">
                    <a16:creationId xmlns:a16="http://schemas.microsoft.com/office/drawing/2014/main" id="{2672AEE6-714A-59B2-6A11-7B6EDCBC4BA3}"/>
                  </a:ext>
                </a:extLst>
              </p:cNvPr>
              <p:cNvSpPr/>
              <p:nvPr/>
            </p:nvSpPr>
            <p:spPr>
              <a:xfrm>
                <a:off x="760976" y="1340559"/>
                <a:ext cx="1250152" cy="1250152"/>
              </a:xfrm>
              <a:prstGeom prst="ellipse">
                <a:avLst/>
              </a:prstGeom>
              <a:solidFill>
                <a:srgbClr val="4A897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11" name="Triângulo isósceles 10">
                <a:extLst>
                  <a:ext uri="{FF2B5EF4-FFF2-40B4-BE49-F238E27FC236}">
                    <a16:creationId xmlns:a16="http://schemas.microsoft.com/office/drawing/2014/main" id="{DD11946B-FD9A-9DCF-0224-717822625AFF}"/>
                  </a:ext>
                </a:extLst>
              </p:cNvPr>
              <p:cNvSpPr/>
              <p:nvPr/>
            </p:nvSpPr>
            <p:spPr>
              <a:xfrm rot="5400000">
                <a:off x="1691154" y="1714195"/>
                <a:ext cx="530773" cy="502880"/>
              </a:xfrm>
              <a:prstGeom prst="triangle">
                <a:avLst/>
              </a:prstGeom>
              <a:solidFill>
                <a:srgbClr val="4A897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grpSp>
      </p:grpSp>
      <p:sp>
        <p:nvSpPr>
          <p:cNvPr id="2" name="CaixaDeTexto 1">
            <a:extLst>
              <a:ext uri="{FF2B5EF4-FFF2-40B4-BE49-F238E27FC236}">
                <a16:creationId xmlns:a16="http://schemas.microsoft.com/office/drawing/2014/main" id="{8307668C-7E16-FA5B-2A69-A826704678E5}"/>
              </a:ext>
            </a:extLst>
          </p:cNvPr>
          <p:cNvSpPr txBox="1"/>
          <p:nvPr/>
        </p:nvSpPr>
        <p:spPr>
          <a:xfrm>
            <a:off x="2304110" y="1319065"/>
            <a:ext cx="9083848" cy="1384995"/>
          </a:xfrm>
          <a:prstGeom prst="rect">
            <a:avLst/>
          </a:prstGeom>
          <a:noFill/>
        </p:spPr>
        <p:txBody>
          <a:bodyPr wrap="square" rtlCol="0">
            <a:spAutoFit/>
          </a:bodyPr>
          <a:lstStyle/>
          <a:p>
            <a:pPr algn="just"/>
            <a:r>
              <a:rPr lang="es-ES" sz="2800" b="1" dirty="0">
                <a:solidFill>
                  <a:srgbClr val="1F402B"/>
                </a:solidFill>
              </a:rPr>
              <a:t>Los padres terrenales están dispuestos a dar buenas dádivas a sus hijos. ¿Cómo nos considera Dios y qué ha hecho por nosotros? (Ver p. 23.)</a:t>
            </a:r>
            <a:endParaRPr lang="pt-BR" sz="2800" b="1" dirty="0">
              <a:solidFill>
                <a:srgbClr val="1F402B"/>
              </a:solidFill>
            </a:endParaRPr>
          </a:p>
        </p:txBody>
      </p:sp>
      <p:sp>
        <p:nvSpPr>
          <p:cNvPr id="3" name="CaixaDeTexto 2">
            <a:extLst>
              <a:ext uri="{FF2B5EF4-FFF2-40B4-BE49-F238E27FC236}">
                <a16:creationId xmlns:a16="http://schemas.microsoft.com/office/drawing/2014/main" id="{35CC7960-3405-4034-1248-71126391A148}"/>
              </a:ext>
            </a:extLst>
          </p:cNvPr>
          <p:cNvSpPr txBox="1"/>
          <p:nvPr/>
        </p:nvSpPr>
        <p:spPr>
          <a:xfrm>
            <a:off x="988524" y="1231346"/>
            <a:ext cx="515007" cy="1446550"/>
          </a:xfrm>
          <a:prstGeom prst="rect">
            <a:avLst/>
          </a:prstGeom>
          <a:noFill/>
        </p:spPr>
        <p:txBody>
          <a:bodyPr wrap="square" rtlCol="0">
            <a:spAutoFit/>
          </a:bodyPr>
          <a:lstStyle/>
          <a:p>
            <a:r>
              <a:rPr lang="pt-BR" sz="8800" b="1" dirty="0">
                <a:solidFill>
                  <a:schemeClr val="bg1"/>
                </a:solidFill>
              </a:rPr>
              <a:t>5</a:t>
            </a:r>
          </a:p>
        </p:txBody>
      </p:sp>
      <p:sp>
        <p:nvSpPr>
          <p:cNvPr id="4" name="CaixaDeTexto 3">
            <a:extLst>
              <a:ext uri="{FF2B5EF4-FFF2-40B4-BE49-F238E27FC236}">
                <a16:creationId xmlns:a16="http://schemas.microsoft.com/office/drawing/2014/main" id="{CAEBF52F-921A-60D5-05B7-6C27312A5E85}"/>
              </a:ext>
            </a:extLst>
          </p:cNvPr>
          <p:cNvSpPr txBox="1"/>
          <p:nvPr/>
        </p:nvSpPr>
        <p:spPr>
          <a:xfrm>
            <a:off x="977462" y="3415151"/>
            <a:ext cx="10237076" cy="2246769"/>
          </a:xfrm>
          <a:prstGeom prst="rect">
            <a:avLst/>
          </a:prstGeom>
          <a:noFill/>
        </p:spPr>
        <p:txBody>
          <a:bodyPr wrap="square" rtlCol="0">
            <a:spAutoFit/>
          </a:bodyPr>
          <a:lstStyle/>
          <a:p>
            <a:pPr algn="just"/>
            <a:r>
              <a:rPr lang="es-ES" sz="2800" b="1" dirty="0"/>
              <a:t>Dios nos considera _________. Nos ha ________ del mundo indiferente y nos ha escogido para que lleguemos a ser __________ de la familia real, hijos e hijas del Rey celestial. Nos invita a confiar en él con una confianza más profunda y más fuerte que la de un hijo en un padre terrenal. </a:t>
            </a:r>
            <a:endParaRPr lang="pt-BR" sz="2800" b="1" dirty="0"/>
          </a:p>
        </p:txBody>
      </p:sp>
      <p:sp>
        <p:nvSpPr>
          <p:cNvPr id="12" name="CaixaDeTexto 11">
            <a:extLst>
              <a:ext uri="{FF2B5EF4-FFF2-40B4-BE49-F238E27FC236}">
                <a16:creationId xmlns:a16="http://schemas.microsoft.com/office/drawing/2014/main" id="{8BBAC337-1EFD-1ECF-6BEB-DEF495DB3E59}"/>
              </a:ext>
            </a:extLst>
          </p:cNvPr>
          <p:cNvSpPr txBox="1"/>
          <p:nvPr/>
        </p:nvSpPr>
        <p:spPr>
          <a:xfrm>
            <a:off x="4529956" y="3466991"/>
            <a:ext cx="1450429" cy="461665"/>
          </a:xfrm>
          <a:prstGeom prst="rect">
            <a:avLst/>
          </a:prstGeom>
          <a:noFill/>
        </p:spPr>
        <p:txBody>
          <a:bodyPr wrap="square" rtlCol="0">
            <a:spAutoFit/>
          </a:bodyPr>
          <a:lstStyle/>
          <a:p>
            <a:pPr algn="just"/>
            <a:r>
              <a:rPr lang="pt-BR" sz="2400" b="1" dirty="0">
                <a:solidFill>
                  <a:srgbClr val="C00000"/>
                </a:solidFill>
              </a:rPr>
              <a:t>sus </a:t>
            </a:r>
            <a:r>
              <a:rPr lang="pt-BR" sz="2400" b="1" dirty="0" err="1">
                <a:solidFill>
                  <a:srgbClr val="C00000"/>
                </a:solidFill>
              </a:rPr>
              <a:t>hijos</a:t>
            </a:r>
            <a:endParaRPr lang="pt-BR" sz="2400" b="1" dirty="0">
              <a:solidFill>
                <a:srgbClr val="C00000"/>
              </a:solidFill>
            </a:endParaRPr>
          </a:p>
        </p:txBody>
      </p:sp>
      <p:sp>
        <p:nvSpPr>
          <p:cNvPr id="13" name="CaixaDeTexto 12">
            <a:extLst>
              <a:ext uri="{FF2B5EF4-FFF2-40B4-BE49-F238E27FC236}">
                <a16:creationId xmlns:a16="http://schemas.microsoft.com/office/drawing/2014/main" id="{EE04EE81-B99F-5C8C-174D-376E07F17E90}"/>
              </a:ext>
            </a:extLst>
          </p:cNvPr>
          <p:cNvSpPr txBox="1"/>
          <p:nvPr/>
        </p:nvSpPr>
        <p:spPr>
          <a:xfrm>
            <a:off x="7746123" y="3466991"/>
            <a:ext cx="1450429" cy="461665"/>
          </a:xfrm>
          <a:prstGeom prst="rect">
            <a:avLst/>
          </a:prstGeom>
          <a:noFill/>
        </p:spPr>
        <p:txBody>
          <a:bodyPr wrap="square" rtlCol="0">
            <a:spAutoFit/>
          </a:bodyPr>
          <a:lstStyle/>
          <a:p>
            <a:pPr algn="just"/>
            <a:r>
              <a:rPr lang="pt-BR" sz="2400" b="1" dirty="0">
                <a:solidFill>
                  <a:srgbClr val="C00000"/>
                </a:solidFill>
              </a:rPr>
              <a:t>redimido</a:t>
            </a:r>
          </a:p>
        </p:txBody>
      </p:sp>
      <p:sp>
        <p:nvSpPr>
          <p:cNvPr id="14" name="CaixaDeTexto 13">
            <a:extLst>
              <a:ext uri="{FF2B5EF4-FFF2-40B4-BE49-F238E27FC236}">
                <a16:creationId xmlns:a16="http://schemas.microsoft.com/office/drawing/2014/main" id="{F911D5A9-B471-F95E-1563-1BD37AEFD305}"/>
              </a:ext>
            </a:extLst>
          </p:cNvPr>
          <p:cNvSpPr txBox="1"/>
          <p:nvPr/>
        </p:nvSpPr>
        <p:spPr>
          <a:xfrm>
            <a:off x="9553899" y="3852435"/>
            <a:ext cx="1602829" cy="461665"/>
          </a:xfrm>
          <a:prstGeom prst="rect">
            <a:avLst/>
          </a:prstGeom>
          <a:noFill/>
        </p:spPr>
        <p:txBody>
          <a:bodyPr wrap="square" rtlCol="0">
            <a:spAutoFit/>
          </a:bodyPr>
          <a:lstStyle/>
          <a:p>
            <a:pPr algn="just"/>
            <a:r>
              <a:rPr lang="pt-BR" sz="2400" b="1" dirty="0" err="1">
                <a:solidFill>
                  <a:srgbClr val="C00000"/>
                </a:solidFill>
              </a:rPr>
              <a:t>miembros</a:t>
            </a:r>
            <a:endParaRPr lang="pt-BR" sz="2400" b="1" dirty="0">
              <a:solidFill>
                <a:srgbClr val="C00000"/>
              </a:solidFill>
            </a:endParaRPr>
          </a:p>
        </p:txBody>
      </p:sp>
    </p:spTree>
    <p:extLst>
      <p:ext uri="{BB962C8B-B14F-4D97-AF65-F5344CB8AC3E}">
        <p14:creationId xmlns:p14="http://schemas.microsoft.com/office/powerpoint/2010/main" val="1857326149"/>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0" presetClass="entr" presetSubtype="0" fill="hold" grpId="0" nodeType="clickEffect">
                                  <p:stCondLst>
                                    <p:cond delay="0"/>
                                  </p:stCondLst>
                                  <p:childTnLst>
                                    <p:set>
                                      <p:cBhvr>
                                        <p:cTn id="13" dur="1" fill="hold">
                                          <p:stCondLst>
                                            <p:cond delay="0"/>
                                          </p:stCondLst>
                                        </p:cTn>
                                        <p:tgtEl>
                                          <p:spTgt spid="12"/>
                                        </p:tgtEl>
                                        <p:attrNameLst>
                                          <p:attrName>style.visibility</p:attrName>
                                        </p:attrNameLst>
                                      </p:cBhvr>
                                      <p:to>
                                        <p:strVal val="visible"/>
                                      </p:to>
                                    </p:set>
                                    <p:animEffect transition="in" filter="fade">
                                      <p:cBhvr>
                                        <p:cTn id="14" dur="500"/>
                                        <p:tgtEl>
                                          <p:spTgt spid="12"/>
                                        </p:tgtEl>
                                      </p:cBhvr>
                                    </p:animEffect>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grpId="0" nodeType="clickEffect">
                                  <p:stCondLst>
                                    <p:cond delay="0"/>
                                  </p:stCondLst>
                                  <p:childTnLst>
                                    <p:set>
                                      <p:cBhvr>
                                        <p:cTn id="18" dur="1" fill="hold">
                                          <p:stCondLst>
                                            <p:cond delay="0"/>
                                          </p:stCondLst>
                                        </p:cTn>
                                        <p:tgtEl>
                                          <p:spTgt spid="13"/>
                                        </p:tgtEl>
                                        <p:attrNameLst>
                                          <p:attrName>style.visibility</p:attrName>
                                        </p:attrNameLst>
                                      </p:cBhvr>
                                      <p:to>
                                        <p:strVal val="visible"/>
                                      </p:to>
                                    </p:set>
                                    <p:animEffect transition="in" filter="fade">
                                      <p:cBhvr>
                                        <p:cTn id="19" dur="500"/>
                                        <p:tgtEl>
                                          <p:spTgt spid="13"/>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grpId="0" nodeType="clickEffect">
                                  <p:stCondLst>
                                    <p:cond delay="0"/>
                                  </p:stCondLst>
                                  <p:childTnLst>
                                    <p:set>
                                      <p:cBhvr>
                                        <p:cTn id="23" dur="1" fill="hold">
                                          <p:stCondLst>
                                            <p:cond delay="0"/>
                                          </p:stCondLst>
                                        </p:cTn>
                                        <p:tgtEl>
                                          <p:spTgt spid="14"/>
                                        </p:tgtEl>
                                        <p:attrNameLst>
                                          <p:attrName>style.visibility</p:attrName>
                                        </p:attrNameLst>
                                      </p:cBhvr>
                                      <p:to>
                                        <p:strVal val="visible"/>
                                      </p:to>
                                    </p:set>
                                    <p:animEffect transition="in" filter="fade">
                                      <p:cBhvr>
                                        <p:cTn id="24"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2" grpId="0"/>
      <p:bldP spid="13" grpId="0"/>
      <p:bldP spid="14" grpId="0"/>
    </p:bldLst>
  </p:timing>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grpSp>
        <p:nvGrpSpPr>
          <p:cNvPr id="5" name="Agrupar 4">
            <a:extLst>
              <a:ext uri="{FF2B5EF4-FFF2-40B4-BE49-F238E27FC236}">
                <a16:creationId xmlns:a16="http://schemas.microsoft.com/office/drawing/2014/main" id="{FB10EE37-1632-6C5C-C48C-E80C48C815BA}"/>
              </a:ext>
            </a:extLst>
          </p:cNvPr>
          <p:cNvGrpSpPr/>
          <p:nvPr/>
        </p:nvGrpSpPr>
        <p:grpSpPr>
          <a:xfrm>
            <a:off x="1" y="977462"/>
            <a:ext cx="12192000" cy="1963577"/>
            <a:chOff x="1" y="977462"/>
            <a:chExt cx="12192000" cy="1963577"/>
          </a:xfrm>
        </p:grpSpPr>
        <p:sp>
          <p:nvSpPr>
            <p:cNvPr id="6" name="Retângulo 5">
              <a:extLst>
                <a:ext uri="{FF2B5EF4-FFF2-40B4-BE49-F238E27FC236}">
                  <a16:creationId xmlns:a16="http://schemas.microsoft.com/office/drawing/2014/main" id="{9DF2EA53-B5F0-337A-2797-6F4F19D09687}"/>
                </a:ext>
              </a:extLst>
            </p:cNvPr>
            <p:cNvSpPr/>
            <p:nvPr/>
          </p:nvSpPr>
          <p:spPr>
            <a:xfrm>
              <a:off x="1" y="1174403"/>
              <a:ext cx="12192000" cy="1560436"/>
            </a:xfrm>
            <a:prstGeom prst="rect">
              <a:avLst/>
            </a:prstGeom>
            <a:solidFill>
              <a:srgbClr val="4A897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7" name="Retângulo: Cantos Arredondados 6">
              <a:extLst>
                <a:ext uri="{FF2B5EF4-FFF2-40B4-BE49-F238E27FC236}">
                  <a16:creationId xmlns:a16="http://schemas.microsoft.com/office/drawing/2014/main" id="{599DF7F4-8CD2-8FA1-787B-88D0FB6EE597}"/>
                </a:ext>
              </a:extLst>
            </p:cNvPr>
            <p:cNvSpPr/>
            <p:nvPr/>
          </p:nvSpPr>
          <p:spPr>
            <a:xfrm>
              <a:off x="901262" y="977462"/>
              <a:ext cx="10618076" cy="1963577"/>
            </a:xfrm>
            <a:prstGeom prst="roundRect">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8" name="Elipse 7">
              <a:extLst>
                <a:ext uri="{FF2B5EF4-FFF2-40B4-BE49-F238E27FC236}">
                  <a16:creationId xmlns:a16="http://schemas.microsoft.com/office/drawing/2014/main" id="{85B747B7-8452-905D-280B-40D08BF1932E}"/>
                </a:ext>
              </a:extLst>
            </p:cNvPr>
            <p:cNvSpPr/>
            <p:nvPr/>
          </p:nvSpPr>
          <p:spPr>
            <a:xfrm>
              <a:off x="649014" y="1217583"/>
              <a:ext cx="1474076" cy="147407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grpSp>
          <p:nvGrpSpPr>
            <p:cNvPr id="9" name="Agrupar 8">
              <a:extLst>
                <a:ext uri="{FF2B5EF4-FFF2-40B4-BE49-F238E27FC236}">
                  <a16:creationId xmlns:a16="http://schemas.microsoft.com/office/drawing/2014/main" id="{C7CD1C9B-689E-C852-D6CC-049B4ECE6786}"/>
                </a:ext>
              </a:extLst>
            </p:cNvPr>
            <p:cNvGrpSpPr/>
            <p:nvPr/>
          </p:nvGrpSpPr>
          <p:grpSpPr>
            <a:xfrm>
              <a:off x="720242" y="1332006"/>
              <a:ext cx="1447005" cy="1250152"/>
              <a:chOff x="760976" y="1340559"/>
              <a:chExt cx="1447005" cy="1250152"/>
            </a:xfrm>
          </p:grpSpPr>
          <p:sp>
            <p:nvSpPr>
              <p:cNvPr id="10" name="Elipse 9">
                <a:extLst>
                  <a:ext uri="{FF2B5EF4-FFF2-40B4-BE49-F238E27FC236}">
                    <a16:creationId xmlns:a16="http://schemas.microsoft.com/office/drawing/2014/main" id="{2672AEE6-714A-59B2-6A11-7B6EDCBC4BA3}"/>
                  </a:ext>
                </a:extLst>
              </p:cNvPr>
              <p:cNvSpPr/>
              <p:nvPr/>
            </p:nvSpPr>
            <p:spPr>
              <a:xfrm>
                <a:off x="760976" y="1340559"/>
                <a:ext cx="1250152" cy="1250152"/>
              </a:xfrm>
              <a:prstGeom prst="ellipse">
                <a:avLst/>
              </a:prstGeom>
              <a:solidFill>
                <a:srgbClr val="4A897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11" name="Triângulo isósceles 10">
                <a:extLst>
                  <a:ext uri="{FF2B5EF4-FFF2-40B4-BE49-F238E27FC236}">
                    <a16:creationId xmlns:a16="http://schemas.microsoft.com/office/drawing/2014/main" id="{DD11946B-FD9A-9DCF-0224-717822625AFF}"/>
                  </a:ext>
                </a:extLst>
              </p:cNvPr>
              <p:cNvSpPr/>
              <p:nvPr/>
            </p:nvSpPr>
            <p:spPr>
              <a:xfrm rot="5400000">
                <a:off x="1691154" y="1714195"/>
                <a:ext cx="530773" cy="502880"/>
              </a:xfrm>
              <a:prstGeom prst="triangle">
                <a:avLst/>
              </a:prstGeom>
              <a:solidFill>
                <a:srgbClr val="4A897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grpSp>
      </p:grpSp>
      <p:sp>
        <p:nvSpPr>
          <p:cNvPr id="3" name="CaixaDeTexto 2">
            <a:extLst>
              <a:ext uri="{FF2B5EF4-FFF2-40B4-BE49-F238E27FC236}">
                <a16:creationId xmlns:a16="http://schemas.microsoft.com/office/drawing/2014/main" id="{35CC7960-3405-4034-1248-71126391A148}"/>
              </a:ext>
            </a:extLst>
          </p:cNvPr>
          <p:cNvSpPr txBox="1"/>
          <p:nvPr/>
        </p:nvSpPr>
        <p:spPr>
          <a:xfrm>
            <a:off x="988524" y="1231346"/>
            <a:ext cx="515007" cy="1446550"/>
          </a:xfrm>
          <a:prstGeom prst="rect">
            <a:avLst/>
          </a:prstGeom>
          <a:noFill/>
        </p:spPr>
        <p:txBody>
          <a:bodyPr wrap="square" rtlCol="0">
            <a:spAutoFit/>
          </a:bodyPr>
          <a:lstStyle/>
          <a:p>
            <a:r>
              <a:rPr lang="pt-BR" sz="8800" b="1" dirty="0">
                <a:solidFill>
                  <a:schemeClr val="bg1"/>
                </a:solidFill>
              </a:rPr>
              <a:t>5</a:t>
            </a:r>
          </a:p>
        </p:txBody>
      </p:sp>
      <p:sp>
        <p:nvSpPr>
          <p:cNvPr id="4" name="CaixaDeTexto 3">
            <a:extLst>
              <a:ext uri="{FF2B5EF4-FFF2-40B4-BE49-F238E27FC236}">
                <a16:creationId xmlns:a16="http://schemas.microsoft.com/office/drawing/2014/main" id="{CAEBF52F-921A-60D5-05B7-6C27312A5E85}"/>
              </a:ext>
            </a:extLst>
          </p:cNvPr>
          <p:cNvSpPr txBox="1"/>
          <p:nvPr/>
        </p:nvSpPr>
        <p:spPr>
          <a:xfrm>
            <a:off x="977462" y="3415151"/>
            <a:ext cx="10237076" cy="2246769"/>
          </a:xfrm>
          <a:prstGeom prst="rect">
            <a:avLst/>
          </a:prstGeom>
          <a:noFill/>
        </p:spPr>
        <p:txBody>
          <a:bodyPr wrap="square" rtlCol="0">
            <a:spAutoFit/>
          </a:bodyPr>
          <a:lstStyle/>
          <a:p>
            <a:pPr algn="just"/>
            <a:r>
              <a:rPr lang="es-ES" sz="2800" b="1" dirty="0"/>
              <a:t>Los padres aman a sus hijos, pero el amor de Dios es más grande, más amplio, más profundo de lo que al amor humano le es posible ser. Es inconmensurable. Entonces, si los padres terrenales saben dar cosas buenas a sus hijos, ¿cuánto más nuestro Padre celestial dará el Espíritu Santo a quienes se lo pidan?</a:t>
            </a:r>
            <a:endParaRPr lang="pt-BR" sz="2800" b="1" dirty="0"/>
          </a:p>
        </p:txBody>
      </p:sp>
      <p:sp>
        <p:nvSpPr>
          <p:cNvPr id="13" name="CaixaDeTexto 12">
            <a:extLst>
              <a:ext uri="{FF2B5EF4-FFF2-40B4-BE49-F238E27FC236}">
                <a16:creationId xmlns:a16="http://schemas.microsoft.com/office/drawing/2014/main" id="{B9C25E54-09C6-7E37-1BCE-C25A561BCA49}"/>
              </a:ext>
            </a:extLst>
          </p:cNvPr>
          <p:cNvSpPr txBox="1"/>
          <p:nvPr/>
        </p:nvSpPr>
        <p:spPr>
          <a:xfrm>
            <a:off x="2304110" y="1319065"/>
            <a:ext cx="9083848" cy="1384995"/>
          </a:xfrm>
          <a:prstGeom prst="rect">
            <a:avLst/>
          </a:prstGeom>
          <a:noFill/>
        </p:spPr>
        <p:txBody>
          <a:bodyPr wrap="square" rtlCol="0">
            <a:spAutoFit/>
          </a:bodyPr>
          <a:lstStyle/>
          <a:p>
            <a:pPr algn="just"/>
            <a:r>
              <a:rPr lang="es-ES" sz="2800" b="1" dirty="0">
                <a:solidFill>
                  <a:srgbClr val="1F402B"/>
                </a:solidFill>
              </a:rPr>
              <a:t>Los padres terrenales están dispuestos a dar buenas dádivas a sus hijos. ¿Cómo nos considera Dios y qué ha hecho por nosotros? (Ver p. 23.)</a:t>
            </a:r>
            <a:endParaRPr lang="pt-BR" sz="2800" b="1" dirty="0">
              <a:solidFill>
                <a:srgbClr val="1F402B"/>
              </a:solidFill>
            </a:endParaRPr>
          </a:p>
        </p:txBody>
      </p:sp>
    </p:spTree>
    <p:extLst>
      <p:ext uri="{BB962C8B-B14F-4D97-AF65-F5344CB8AC3E}">
        <p14:creationId xmlns:p14="http://schemas.microsoft.com/office/powerpoint/2010/main" val="1553453999"/>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CaixaDeTexto 1">
            <a:extLst>
              <a:ext uri="{FF2B5EF4-FFF2-40B4-BE49-F238E27FC236}">
                <a16:creationId xmlns:a16="http://schemas.microsoft.com/office/drawing/2014/main" id="{8307668C-7E16-FA5B-2A69-A826704678E5}"/>
              </a:ext>
            </a:extLst>
          </p:cNvPr>
          <p:cNvSpPr txBox="1"/>
          <p:nvPr/>
        </p:nvSpPr>
        <p:spPr>
          <a:xfrm>
            <a:off x="2454166" y="1258263"/>
            <a:ext cx="3263462" cy="523220"/>
          </a:xfrm>
          <a:prstGeom prst="rect">
            <a:avLst/>
          </a:prstGeom>
          <a:noFill/>
        </p:spPr>
        <p:txBody>
          <a:bodyPr wrap="square" rtlCol="0">
            <a:spAutoFit/>
          </a:bodyPr>
          <a:lstStyle/>
          <a:p>
            <a:pPr algn="just"/>
            <a:r>
              <a:rPr lang="pt-BR" sz="2800" b="1" dirty="0">
                <a:solidFill>
                  <a:srgbClr val="1F402B"/>
                </a:solidFill>
              </a:rPr>
              <a:t>Para </a:t>
            </a:r>
            <a:r>
              <a:rPr lang="pt-BR" sz="2800" b="1" dirty="0" err="1">
                <a:solidFill>
                  <a:srgbClr val="1F402B"/>
                </a:solidFill>
              </a:rPr>
              <a:t>la</a:t>
            </a:r>
            <a:r>
              <a:rPr lang="pt-BR" sz="2800" b="1" dirty="0">
                <a:solidFill>
                  <a:srgbClr val="1F402B"/>
                </a:solidFill>
              </a:rPr>
              <a:t> reflexionar:</a:t>
            </a:r>
          </a:p>
        </p:txBody>
      </p:sp>
      <p:sp>
        <p:nvSpPr>
          <p:cNvPr id="4" name="Retângulo: Cantos Arredondados 3">
            <a:extLst>
              <a:ext uri="{FF2B5EF4-FFF2-40B4-BE49-F238E27FC236}">
                <a16:creationId xmlns:a16="http://schemas.microsoft.com/office/drawing/2014/main" id="{EBF5163C-F7DA-CE66-278E-E57088DA4FEE}"/>
              </a:ext>
            </a:extLst>
          </p:cNvPr>
          <p:cNvSpPr/>
          <p:nvPr/>
        </p:nvSpPr>
        <p:spPr>
          <a:xfrm>
            <a:off x="2333297" y="1781483"/>
            <a:ext cx="7304689" cy="3547262"/>
          </a:xfrm>
          <a:prstGeom prst="roundRect">
            <a:avLst/>
          </a:prstGeom>
          <a:solidFill>
            <a:srgbClr val="4A897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9" name="CaixaDeTexto 8">
            <a:extLst>
              <a:ext uri="{FF2B5EF4-FFF2-40B4-BE49-F238E27FC236}">
                <a16:creationId xmlns:a16="http://schemas.microsoft.com/office/drawing/2014/main" id="{FE8C1DC2-EA95-9440-238B-5288E240D4D8}"/>
              </a:ext>
            </a:extLst>
          </p:cNvPr>
          <p:cNvSpPr txBox="1"/>
          <p:nvPr/>
        </p:nvSpPr>
        <p:spPr>
          <a:xfrm>
            <a:off x="2748455" y="2304703"/>
            <a:ext cx="6474372" cy="2554545"/>
          </a:xfrm>
          <a:prstGeom prst="rect">
            <a:avLst/>
          </a:prstGeom>
          <a:noFill/>
        </p:spPr>
        <p:txBody>
          <a:bodyPr wrap="square" rtlCol="0">
            <a:spAutoFit/>
          </a:bodyPr>
          <a:lstStyle/>
          <a:p>
            <a:pPr algn="just"/>
            <a:r>
              <a:rPr lang="es-ES" sz="3200" b="1" dirty="0">
                <a:solidFill>
                  <a:schemeClr val="bg1"/>
                </a:solidFill>
                <a:effectLst>
                  <a:outerShdw blurRad="50800" dist="38100" dir="5400000" algn="t" rotWithShape="0">
                    <a:prstClr val="black">
                      <a:alpha val="40000"/>
                    </a:prstClr>
                  </a:outerShdw>
                </a:effectLst>
              </a:rPr>
              <a:t>Seguramente, todas las familias quieren bendiciones y claman a Dios para que se las conceda. ¿Por qué y para qué debemos pedir las bendiciones de Dios? (Ver p. 22.)</a:t>
            </a:r>
            <a:endParaRPr lang="pt-BR" sz="3200" b="1" dirty="0">
              <a:solidFill>
                <a:schemeClr val="bg1"/>
              </a:solidFill>
              <a:effectLst>
                <a:outerShdw blurRad="50800" dist="38100" dir="5400000" algn="t" rotWithShape="0">
                  <a:prstClr val="black">
                    <a:alpha val="40000"/>
                  </a:prstClr>
                </a:outerShdw>
              </a:effectLst>
            </a:endParaRPr>
          </a:p>
        </p:txBody>
      </p:sp>
      <p:sp>
        <p:nvSpPr>
          <p:cNvPr id="3" name="CaixaDeTexto 2">
            <a:extLst>
              <a:ext uri="{FF2B5EF4-FFF2-40B4-BE49-F238E27FC236}">
                <a16:creationId xmlns:a16="http://schemas.microsoft.com/office/drawing/2014/main" id="{35CC7960-3405-4034-1248-71126391A148}"/>
              </a:ext>
            </a:extLst>
          </p:cNvPr>
          <p:cNvSpPr txBox="1"/>
          <p:nvPr/>
        </p:nvSpPr>
        <p:spPr>
          <a:xfrm>
            <a:off x="1623849" y="458044"/>
            <a:ext cx="1245476" cy="2646878"/>
          </a:xfrm>
          <a:prstGeom prst="rect">
            <a:avLst/>
          </a:prstGeom>
          <a:noFill/>
        </p:spPr>
        <p:txBody>
          <a:bodyPr wrap="square" rtlCol="0">
            <a:spAutoFit/>
          </a:bodyPr>
          <a:lstStyle/>
          <a:p>
            <a:r>
              <a:rPr lang="pt-BR" sz="16600" b="1" dirty="0">
                <a:solidFill>
                  <a:srgbClr val="1F402B"/>
                </a:solidFill>
              </a:rPr>
              <a:t>6</a:t>
            </a:r>
          </a:p>
        </p:txBody>
      </p:sp>
    </p:spTree>
    <p:extLst>
      <p:ext uri="{BB962C8B-B14F-4D97-AF65-F5344CB8AC3E}">
        <p14:creationId xmlns:p14="http://schemas.microsoft.com/office/powerpoint/2010/main" val="3862150773"/>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500" fill="hold"/>
                                        <p:tgtEl>
                                          <p:spTgt spid="9"/>
                                        </p:tgtEl>
                                        <p:attrNameLst>
                                          <p:attrName>ppt_w</p:attrName>
                                        </p:attrNameLst>
                                      </p:cBhvr>
                                      <p:tavLst>
                                        <p:tav tm="0">
                                          <p:val>
                                            <p:fltVal val="0"/>
                                          </p:val>
                                        </p:tav>
                                        <p:tav tm="100000">
                                          <p:val>
                                            <p:strVal val="#ppt_w"/>
                                          </p:val>
                                        </p:tav>
                                      </p:tavLst>
                                    </p:anim>
                                    <p:anim calcmode="lin" valueType="num">
                                      <p:cBhvr>
                                        <p:cTn id="8" dur="500" fill="hold"/>
                                        <p:tgtEl>
                                          <p:spTgt spid="9"/>
                                        </p:tgtEl>
                                        <p:attrNameLst>
                                          <p:attrName>ppt_h</p:attrName>
                                        </p:attrNameLst>
                                      </p:cBhvr>
                                      <p:tavLst>
                                        <p:tav tm="0">
                                          <p:val>
                                            <p:fltVal val="0"/>
                                          </p:val>
                                        </p:tav>
                                        <p:tav tm="100000">
                                          <p:val>
                                            <p:strVal val="#ppt_h"/>
                                          </p:val>
                                        </p:tav>
                                      </p:tavLst>
                                    </p:anim>
                                    <p:animEffect transition="in" filter="fade">
                                      <p:cBhvr>
                                        <p:cTn id="9"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14.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9" name="CaixaDeTexto 8">
            <a:extLst>
              <a:ext uri="{FF2B5EF4-FFF2-40B4-BE49-F238E27FC236}">
                <a16:creationId xmlns:a16="http://schemas.microsoft.com/office/drawing/2014/main" id="{FE8C1DC2-EA95-9440-238B-5288E240D4D8}"/>
              </a:ext>
            </a:extLst>
          </p:cNvPr>
          <p:cNvSpPr txBox="1"/>
          <p:nvPr/>
        </p:nvSpPr>
        <p:spPr>
          <a:xfrm>
            <a:off x="1087821" y="1343937"/>
            <a:ext cx="10016358" cy="3108543"/>
          </a:xfrm>
          <a:prstGeom prst="rect">
            <a:avLst/>
          </a:prstGeom>
          <a:noFill/>
        </p:spPr>
        <p:txBody>
          <a:bodyPr wrap="square" rtlCol="0">
            <a:spAutoFit/>
          </a:bodyPr>
          <a:lstStyle/>
          <a:p>
            <a:pPr algn="ctr"/>
            <a:r>
              <a:rPr lang="es-ES" sz="2800" b="1" i="1" dirty="0">
                <a:solidFill>
                  <a:srgbClr val="1F402B"/>
                </a:solidFill>
              </a:rPr>
              <a:t>Hay muchos que anhelan ayudar a otros, pero sienten que no</a:t>
            </a:r>
          </a:p>
          <a:p>
            <a:pPr algn="ctr"/>
            <a:r>
              <a:rPr lang="es-ES" sz="2800" b="1" i="1" dirty="0">
                <a:solidFill>
                  <a:srgbClr val="1F402B"/>
                </a:solidFill>
              </a:rPr>
              <a:t>tienen fuerza o luz espiritual que impartir. Presenten ellos sus peticiones ante el trono de la gracia. Rueguen por el Espíritu Santo. Dios respalda cada promesa que ha hecho.</a:t>
            </a:r>
          </a:p>
          <a:p>
            <a:pPr algn="ctr"/>
            <a:r>
              <a:rPr lang="es-ES" sz="2800" b="1" i="1" dirty="0">
                <a:solidFill>
                  <a:srgbClr val="1F402B"/>
                </a:solidFill>
              </a:rPr>
              <a:t>Con la Biblia en la mano digan: “He hecho como tú has dicho. Presento tu promesa: ‘Pidan, y se les dará. Busquen, y encontrarán. Llamen, y se les abrirá’ ” (Luc. 11:9) (p. 26).</a:t>
            </a:r>
            <a:endParaRPr lang="pt-BR" sz="2800" b="1" i="1" dirty="0">
              <a:solidFill>
                <a:srgbClr val="1F402B"/>
              </a:solidFill>
            </a:endParaRPr>
          </a:p>
        </p:txBody>
      </p:sp>
    </p:spTree>
    <p:extLst>
      <p:ext uri="{BB962C8B-B14F-4D97-AF65-F5344CB8AC3E}">
        <p14:creationId xmlns:p14="http://schemas.microsoft.com/office/powerpoint/2010/main" val="4055047598"/>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789159492"/>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427595762"/>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CaixaDeTexto 1">
            <a:extLst>
              <a:ext uri="{FF2B5EF4-FFF2-40B4-BE49-F238E27FC236}">
                <a16:creationId xmlns:a16="http://schemas.microsoft.com/office/drawing/2014/main" id="{2D380316-97CB-A20C-2962-32D54854E8DF}"/>
              </a:ext>
            </a:extLst>
          </p:cNvPr>
          <p:cNvSpPr txBox="1"/>
          <p:nvPr/>
        </p:nvSpPr>
        <p:spPr>
          <a:xfrm>
            <a:off x="2091558" y="1566041"/>
            <a:ext cx="8029903" cy="3108543"/>
          </a:xfrm>
          <a:prstGeom prst="rect">
            <a:avLst/>
          </a:prstGeom>
          <a:noFill/>
        </p:spPr>
        <p:txBody>
          <a:bodyPr wrap="square" rtlCol="0">
            <a:spAutoFit/>
          </a:bodyPr>
          <a:lstStyle/>
          <a:p>
            <a:pPr algn="ctr"/>
            <a:r>
              <a:rPr lang="es-ES" sz="2800" b="1" i="1" u="none" strike="noStrike" baseline="0" dirty="0"/>
              <a:t>Ninguna obra humana puede mejorar el grande y precioso don de Dios. No tiene imperfecciones. En Cristo están “escondidos todos los tesoros de la sabiduría y del conocimiento” (Col. 2:3). “Dios [lo] ha constituido como nuestra sabiduría, nuestra</a:t>
            </a:r>
          </a:p>
          <a:p>
            <a:pPr algn="ctr"/>
            <a:r>
              <a:rPr lang="es-ES" sz="2800" b="1" i="1" u="none" strike="noStrike" baseline="0" dirty="0"/>
              <a:t>justificación, nuestra santificación y nuestra redención” (1 </a:t>
            </a:r>
            <a:r>
              <a:rPr lang="es-ES" sz="2800" b="1" i="1" u="none" strike="noStrike" baseline="0" dirty="0" err="1"/>
              <a:t>Cor</a:t>
            </a:r>
            <a:r>
              <a:rPr lang="es-ES" sz="2800" b="1" i="1" u="none" strike="noStrike" baseline="0" dirty="0"/>
              <a:t>. 1:30).</a:t>
            </a:r>
            <a:endParaRPr lang="pt-BR" sz="2800" b="1" dirty="0"/>
          </a:p>
        </p:txBody>
      </p:sp>
    </p:spTree>
    <p:extLst>
      <p:ext uri="{BB962C8B-B14F-4D97-AF65-F5344CB8AC3E}">
        <p14:creationId xmlns:p14="http://schemas.microsoft.com/office/powerpoint/2010/main" val="333216089"/>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7" name="Retângulo 6">
            <a:extLst>
              <a:ext uri="{FF2B5EF4-FFF2-40B4-BE49-F238E27FC236}">
                <a16:creationId xmlns:a16="http://schemas.microsoft.com/office/drawing/2014/main" id="{A5608184-5E1E-D9C5-6D0B-22F29960AEFE}"/>
              </a:ext>
            </a:extLst>
          </p:cNvPr>
          <p:cNvSpPr/>
          <p:nvPr/>
        </p:nvSpPr>
        <p:spPr>
          <a:xfrm>
            <a:off x="1" y="1174403"/>
            <a:ext cx="12192000" cy="1560436"/>
          </a:xfrm>
          <a:prstGeom prst="rect">
            <a:avLst/>
          </a:prstGeom>
          <a:solidFill>
            <a:srgbClr val="4A897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4" name="CaixaDeTexto 3">
            <a:extLst>
              <a:ext uri="{FF2B5EF4-FFF2-40B4-BE49-F238E27FC236}">
                <a16:creationId xmlns:a16="http://schemas.microsoft.com/office/drawing/2014/main" id="{CAEBF52F-921A-60D5-05B7-6C27312A5E85}"/>
              </a:ext>
            </a:extLst>
          </p:cNvPr>
          <p:cNvSpPr txBox="1"/>
          <p:nvPr/>
        </p:nvSpPr>
        <p:spPr>
          <a:xfrm>
            <a:off x="965638" y="3305162"/>
            <a:ext cx="10237076" cy="2246769"/>
          </a:xfrm>
          <a:prstGeom prst="rect">
            <a:avLst/>
          </a:prstGeom>
          <a:noFill/>
        </p:spPr>
        <p:txBody>
          <a:bodyPr wrap="square" rtlCol="0">
            <a:spAutoFit/>
          </a:bodyPr>
          <a:lstStyle/>
          <a:p>
            <a:pPr algn="just"/>
            <a:r>
              <a:rPr lang="es-ES" sz="2800" b="1" dirty="0"/>
              <a:t>Muchos objetan el significado de esto, puesto que Cristo es presentado en las Escrituras como un ______ . Sí, es un _________, pero únicamente para quienes se entregan a él sin reservas en alma, cuerpo y espíritu. Debemos entregarnos a Cristo para vivir una vida de voluntaria obediencia a todos sus requerimientos</a:t>
            </a:r>
            <a:endParaRPr lang="pt-BR" sz="2800" b="1" dirty="0"/>
          </a:p>
        </p:txBody>
      </p:sp>
      <p:sp>
        <p:nvSpPr>
          <p:cNvPr id="5" name="CaixaDeTexto 4">
            <a:extLst>
              <a:ext uri="{FF2B5EF4-FFF2-40B4-BE49-F238E27FC236}">
                <a16:creationId xmlns:a16="http://schemas.microsoft.com/office/drawing/2014/main" id="{F51A1BA8-4840-2B43-7200-053896C816FE}"/>
              </a:ext>
            </a:extLst>
          </p:cNvPr>
          <p:cNvSpPr txBox="1"/>
          <p:nvPr/>
        </p:nvSpPr>
        <p:spPr>
          <a:xfrm>
            <a:off x="6777057" y="3757746"/>
            <a:ext cx="1053151" cy="461665"/>
          </a:xfrm>
          <a:prstGeom prst="rect">
            <a:avLst/>
          </a:prstGeom>
          <a:noFill/>
        </p:spPr>
        <p:txBody>
          <a:bodyPr wrap="square" rtlCol="0">
            <a:spAutoFit/>
          </a:bodyPr>
          <a:lstStyle/>
          <a:p>
            <a:pPr algn="just"/>
            <a:r>
              <a:rPr lang="pt-BR" sz="2400" b="1" dirty="0">
                <a:solidFill>
                  <a:srgbClr val="C00000"/>
                </a:solidFill>
              </a:rPr>
              <a:t>regalo</a:t>
            </a:r>
          </a:p>
        </p:txBody>
      </p:sp>
      <p:sp>
        <p:nvSpPr>
          <p:cNvPr id="6" name="CaixaDeTexto 5">
            <a:extLst>
              <a:ext uri="{FF2B5EF4-FFF2-40B4-BE49-F238E27FC236}">
                <a16:creationId xmlns:a16="http://schemas.microsoft.com/office/drawing/2014/main" id="{B61B3EAF-4D5C-246B-D7FB-F1F92AF12820}"/>
              </a:ext>
            </a:extLst>
          </p:cNvPr>
          <p:cNvSpPr txBox="1"/>
          <p:nvPr/>
        </p:nvSpPr>
        <p:spPr>
          <a:xfrm>
            <a:off x="9641719" y="3757745"/>
            <a:ext cx="1078834" cy="461665"/>
          </a:xfrm>
          <a:prstGeom prst="rect">
            <a:avLst/>
          </a:prstGeom>
          <a:noFill/>
        </p:spPr>
        <p:txBody>
          <a:bodyPr wrap="square" rtlCol="0">
            <a:spAutoFit/>
          </a:bodyPr>
          <a:lstStyle/>
          <a:p>
            <a:pPr algn="just"/>
            <a:r>
              <a:rPr lang="pt-BR" sz="2400" b="1" dirty="0">
                <a:solidFill>
                  <a:srgbClr val="C00000"/>
                </a:solidFill>
              </a:rPr>
              <a:t>regalo</a:t>
            </a:r>
          </a:p>
        </p:txBody>
      </p:sp>
      <p:sp>
        <p:nvSpPr>
          <p:cNvPr id="10" name="Retângulo: Cantos Arredondados 9">
            <a:extLst>
              <a:ext uri="{FF2B5EF4-FFF2-40B4-BE49-F238E27FC236}">
                <a16:creationId xmlns:a16="http://schemas.microsoft.com/office/drawing/2014/main" id="{8897A01B-E904-E019-AD5F-F15646E2038D}"/>
              </a:ext>
            </a:extLst>
          </p:cNvPr>
          <p:cNvSpPr/>
          <p:nvPr/>
        </p:nvSpPr>
        <p:spPr>
          <a:xfrm>
            <a:off x="901262" y="977462"/>
            <a:ext cx="10618076" cy="1963577"/>
          </a:xfrm>
          <a:prstGeom prst="roundRect">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2" name="CaixaDeTexto 1">
            <a:extLst>
              <a:ext uri="{FF2B5EF4-FFF2-40B4-BE49-F238E27FC236}">
                <a16:creationId xmlns:a16="http://schemas.microsoft.com/office/drawing/2014/main" id="{8307668C-7E16-FA5B-2A69-A826704678E5}"/>
              </a:ext>
            </a:extLst>
          </p:cNvPr>
          <p:cNvSpPr txBox="1"/>
          <p:nvPr/>
        </p:nvSpPr>
        <p:spPr>
          <a:xfrm>
            <a:off x="2123090" y="1062685"/>
            <a:ext cx="9307934" cy="1815882"/>
          </a:xfrm>
          <a:prstGeom prst="rect">
            <a:avLst/>
          </a:prstGeom>
          <a:noFill/>
        </p:spPr>
        <p:txBody>
          <a:bodyPr wrap="square" rtlCol="0">
            <a:spAutoFit/>
          </a:bodyPr>
          <a:lstStyle/>
          <a:p>
            <a:pPr algn="just"/>
            <a:r>
              <a:rPr lang="es-ES" sz="2800" b="1" dirty="0">
                <a:solidFill>
                  <a:srgbClr val="1F402B"/>
                </a:solidFill>
              </a:rPr>
              <a:t>En la parábola, la perla no se presenta como un regalo. El comerciante le compró por el valor de todo lo que poseía. ¿Cuánto debemos pagar para adquirir la perla de gran precio y cómo podemos obtenerla? (Ver p. 18.)</a:t>
            </a:r>
            <a:endParaRPr lang="pt-BR" sz="2800" b="1" dirty="0">
              <a:solidFill>
                <a:srgbClr val="1F402B"/>
              </a:solidFill>
            </a:endParaRPr>
          </a:p>
        </p:txBody>
      </p:sp>
      <p:sp>
        <p:nvSpPr>
          <p:cNvPr id="12" name="Elipse 11">
            <a:extLst>
              <a:ext uri="{FF2B5EF4-FFF2-40B4-BE49-F238E27FC236}">
                <a16:creationId xmlns:a16="http://schemas.microsoft.com/office/drawing/2014/main" id="{ED3E6D46-E216-F6B7-C68C-96EE24A17B76}"/>
              </a:ext>
            </a:extLst>
          </p:cNvPr>
          <p:cNvSpPr/>
          <p:nvPr/>
        </p:nvSpPr>
        <p:spPr>
          <a:xfrm>
            <a:off x="649014" y="1217583"/>
            <a:ext cx="1474076" cy="147407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grpSp>
        <p:nvGrpSpPr>
          <p:cNvPr id="15" name="Agrupar 14">
            <a:extLst>
              <a:ext uri="{FF2B5EF4-FFF2-40B4-BE49-F238E27FC236}">
                <a16:creationId xmlns:a16="http://schemas.microsoft.com/office/drawing/2014/main" id="{43B73981-8B58-3935-A6FA-95AE43E93202}"/>
              </a:ext>
            </a:extLst>
          </p:cNvPr>
          <p:cNvGrpSpPr/>
          <p:nvPr/>
        </p:nvGrpSpPr>
        <p:grpSpPr>
          <a:xfrm>
            <a:off x="720242" y="1332006"/>
            <a:ext cx="1447005" cy="1250152"/>
            <a:chOff x="760976" y="1340559"/>
            <a:chExt cx="1447005" cy="1250152"/>
          </a:xfrm>
        </p:grpSpPr>
        <p:sp>
          <p:nvSpPr>
            <p:cNvPr id="13" name="Elipse 12">
              <a:extLst>
                <a:ext uri="{FF2B5EF4-FFF2-40B4-BE49-F238E27FC236}">
                  <a16:creationId xmlns:a16="http://schemas.microsoft.com/office/drawing/2014/main" id="{A90AC353-3C38-9B9F-AF28-DDEEDCD55240}"/>
                </a:ext>
              </a:extLst>
            </p:cNvPr>
            <p:cNvSpPr/>
            <p:nvPr/>
          </p:nvSpPr>
          <p:spPr>
            <a:xfrm>
              <a:off x="760976" y="1340559"/>
              <a:ext cx="1250152" cy="1250152"/>
            </a:xfrm>
            <a:prstGeom prst="ellipse">
              <a:avLst/>
            </a:prstGeom>
            <a:solidFill>
              <a:srgbClr val="4A897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14" name="Triângulo isósceles 13">
              <a:extLst>
                <a:ext uri="{FF2B5EF4-FFF2-40B4-BE49-F238E27FC236}">
                  <a16:creationId xmlns:a16="http://schemas.microsoft.com/office/drawing/2014/main" id="{A9C17B54-4B3D-9FE5-F0FB-6377AEE9B7BA}"/>
                </a:ext>
              </a:extLst>
            </p:cNvPr>
            <p:cNvSpPr/>
            <p:nvPr/>
          </p:nvSpPr>
          <p:spPr>
            <a:xfrm rot="5400000">
              <a:off x="1691154" y="1714195"/>
              <a:ext cx="530773" cy="502880"/>
            </a:xfrm>
            <a:prstGeom prst="triangle">
              <a:avLst/>
            </a:prstGeom>
            <a:solidFill>
              <a:srgbClr val="4A897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grpSp>
      <p:sp>
        <p:nvSpPr>
          <p:cNvPr id="3" name="CaixaDeTexto 2">
            <a:extLst>
              <a:ext uri="{FF2B5EF4-FFF2-40B4-BE49-F238E27FC236}">
                <a16:creationId xmlns:a16="http://schemas.microsoft.com/office/drawing/2014/main" id="{35CC7960-3405-4034-1248-71126391A148}"/>
              </a:ext>
            </a:extLst>
          </p:cNvPr>
          <p:cNvSpPr txBox="1"/>
          <p:nvPr/>
        </p:nvSpPr>
        <p:spPr>
          <a:xfrm>
            <a:off x="965638" y="1249593"/>
            <a:ext cx="420414" cy="1442066"/>
          </a:xfrm>
          <a:prstGeom prst="rect">
            <a:avLst/>
          </a:prstGeom>
          <a:noFill/>
        </p:spPr>
        <p:txBody>
          <a:bodyPr wrap="square" rtlCol="0">
            <a:spAutoFit/>
          </a:bodyPr>
          <a:lstStyle/>
          <a:p>
            <a:r>
              <a:rPr lang="pt-BR" sz="8800" b="1" dirty="0">
                <a:solidFill>
                  <a:schemeClr val="bg1"/>
                </a:solidFill>
              </a:rPr>
              <a:t>1</a:t>
            </a:r>
          </a:p>
        </p:txBody>
      </p:sp>
    </p:spTree>
    <p:extLst>
      <p:ext uri="{BB962C8B-B14F-4D97-AF65-F5344CB8AC3E}">
        <p14:creationId xmlns:p14="http://schemas.microsoft.com/office/powerpoint/2010/main" val="1505914066"/>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0" presetClass="entr" presetSubtype="0" fill="hold" grpId="0" nodeType="click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fade">
                                      <p:cBhvr>
                                        <p:cTn id="14" dur="500"/>
                                        <p:tgtEl>
                                          <p:spTgt spid="5"/>
                                        </p:tgtEl>
                                      </p:cBhvr>
                                    </p:animEffect>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fade">
                                      <p:cBhvr>
                                        <p:cTn id="19"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7" name="Retângulo 6">
            <a:extLst>
              <a:ext uri="{FF2B5EF4-FFF2-40B4-BE49-F238E27FC236}">
                <a16:creationId xmlns:a16="http://schemas.microsoft.com/office/drawing/2014/main" id="{A5608184-5E1E-D9C5-6D0B-22F29960AEFE}"/>
              </a:ext>
            </a:extLst>
          </p:cNvPr>
          <p:cNvSpPr/>
          <p:nvPr/>
        </p:nvSpPr>
        <p:spPr>
          <a:xfrm>
            <a:off x="1" y="1174403"/>
            <a:ext cx="12192000" cy="1560436"/>
          </a:xfrm>
          <a:prstGeom prst="rect">
            <a:avLst/>
          </a:prstGeom>
          <a:solidFill>
            <a:srgbClr val="4A897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4" name="CaixaDeTexto 3">
            <a:extLst>
              <a:ext uri="{FF2B5EF4-FFF2-40B4-BE49-F238E27FC236}">
                <a16:creationId xmlns:a16="http://schemas.microsoft.com/office/drawing/2014/main" id="{CAEBF52F-921A-60D5-05B7-6C27312A5E85}"/>
              </a:ext>
            </a:extLst>
          </p:cNvPr>
          <p:cNvSpPr txBox="1"/>
          <p:nvPr/>
        </p:nvSpPr>
        <p:spPr>
          <a:xfrm>
            <a:off x="965638" y="3305162"/>
            <a:ext cx="10237076" cy="2246769"/>
          </a:xfrm>
          <a:prstGeom prst="rect">
            <a:avLst/>
          </a:prstGeom>
          <a:noFill/>
        </p:spPr>
        <p:txBody>
          <a:bodyPr wrap="square" rtlCol="0">
            <a:spAutoFit/>
          </a:bodyPr>
          <a:lstStyle/>
          <a:p>
            <a:pPr algn="just"/>
            <a:r>
              <a:rPr lang="es-ES" sz="2800" b="1" dirty="0"/>
              <a:t>Todo lo que somos, todos los talentos y las capacidades que poseemos son del Señor para ser consagrados a su servicio. Cuando así nos __________ por completo a él, Cristo, con todos los tesoros del cielo, se da a sí mismo a nosotros. Obtenemos la perla de gran valor.</a:t>
            </a:r>
            <a:endParaRPr lang="pt-BR" sz="2800" b="1" dirty="0"/>
          </a:p>
        </p:txBody>
      </p:sp>
      <p:sp>
        <p:nvSpPr>
          <p:cNvPr id="6" name="CaixaDeTexto 5">
            <a:extLst>
              <a:ext uri="{FF2B5EF4-FFF2-40B4-BE49-F238E27FC236}">
                <a16:creationId xmlns:a16="http://schemas.microsoft.com/office/drawing/2014/main" id="{B61B3EAF-4D5C-246B-D7FB-F1F92AF12820}"/>
              </a:ext>
            </a:extLst>
          </p:cNvPr>
          <p:cNvSpPr txBox="1"/>
          <p:nvPr/>
        </p:nvSpPr>
        <p:spPr>
          <a:xfrm>
            <a:off x="2258409" y="4197713"/>
            <a:ext cx="2154411" cy="461665"/>
          </a:xfrm>
          <a:prstGeom prst="rect">
            <a:avLst/>
          </a:prstGeom>
          <a:noFill/>
        </p:spPr>
        <p:txBody>
          <a:bodyPr wrap="square" rtlCol="0">
            <a:spAutoFit/>
          </a:bodyPr>
          <a:lstStyle/>
          <a:p>
            <a:pPr algn="just"/>
            <a:r>
              <a:rPr lang="pt-BR" sz="2400" b="1" dirty="0">
                <a:solidFill>
                  <a:srgbClr val="C00000"/>
                </a:solidFill>
              </a:rPr>
              <a:t>entregamos</a:t>
            </a:r>
          </a:p>
        </p:txBody>
      </p:sp>
      <p:sp>
        <p:nvSpPr>
          <p:cNvPr id="10" name="Retângulo: Cantos Arredondados 9">
            <a:extLst>
              <a:ext uri="{FF2B5EF4-FFF2-40B4-BE49-F238E27FC236}">
                <a16:creationId xmlns:a16="http://schemas.microsoft.com/office/drawing/2014/main" id="{8897A01B-E904-E019-AD5F-F15646E2038D}"/>
              </a:ext>
            </a:extLst>
          </p:cNvPr>
          <p:cNvSpPr/>
          <p:nvPr/>
        </p:nvSpPr>
        <p:spPr>
          <a:xfrm>
            <a:off x="901262" y="977462"/>
            <a:ext cx="10618076" cy="1963577"/>
          </a:xfrm>
          <a:prstGeom prst="roundRect">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12" name="Elipse 11">
            <a:extLst>
              <a:ext uri="{FF2B5EF4-FFF2-40B4-BE49-F238E27FC236}">
                <a16:creationId xmlns:a16="http://schemas.microsoft.com/office/drawing/2014/main" id="{ED3E6D46-E216-F6B7-C68C-96EE24A17B76}"/>
              </a:ext>
            </a:extLst>
          </p:cNvPr>
          <p:cNvSpPr/>
          <p:nvPr/>
        </p:nvSpPr>
        <p:spPr>
          <a:xfrm>
            <a:off x="649014" y="1217583"/>
            <a:ext cx="1474076" cy="147407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grpSp>
        <p:nvGrpSpPr>
          <p:cNvPr id="15" name="Agrupar 14">
            <a:extLst>
              <a:ext uri="{FF2B5EF4-FFF2-40B4-BE49-F238E27FC236}">
                <a16:creationId xmlns:a16="http://schemas.microsoft.com/office/drawing/2014/main" id="{43B73981-8B58-3935-A6FA-95AE43E93202}"/>
              </a:ext>
            </a:extLst>
          </p:cNvPr>
          <p:cNvGrpSpPr/>
          <p:nvPr/>
        </p:nvGrpSpPr>
        <p:grpSpPr>
          <a:xfrm>
            <a:off x="720242" y="1332006"/>
            <a:ext cx="1447005" cy="1250152"/>
            <a:chOff x="760976" y="1340559"/>
            <a:chExt cx="1447005" cy="1250152"/>
          </a:xfrm>
        </p:grpSpPr>
        <p:sp>
          <p:nvSpPr>
            <p:cNvPr id="13" name="Elipse 12">
              <a:extLst>
                <a:ext uri="{FF2B5EF4-FFF2-40B4-BE49-F238E27FC236}">
                  <a16:creationId xmlns:a16="http://schemas.microsoft.com/office/drawing/2014/main" id="{A90AC353-3C38-9B9F-AF28-DDEEDCD55240}"/>
                </a:ext>
              </a:extLst>
            </p:cNvPr>
            <p:cNvSpPr/>
            <p:nvPr/>
          </p:nvSpPr>
          <p:spPr>
            <a:xfrm>
              <a:off x="760976" y="1340559"/>
              <a:ext cx="1250152" cy="1250152"/>
            </a:xfrm>
            <a:prstGeom prst="ellipse">
              <a:avLst/>
            </a:prstGeom>
            <a:solidFill>
              <a:srgbClr val="4A897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14" name="Triângulo isósceles 13">
              <a:extLst>
                <a:ext uri="{FF2B5EF4-FFF2-40B4-BE49-F238E27FC236}">
                  <a16:creationId xmlns:a16="http://schemas.microsoft.com/office/drawing/2014/main" id="{A9C17B54-4B3D-9FE5-F0FB-6377AEE9B7BA}"/>
                </a:ext>
              </a:extLst>
            </p:cNvPr>
            <p:cNvSpPr/>
            <p:nvPr/>
          </p:nvSpPr>
          <p:spPr>
            <a:xfrm rot="5400000">
              <a:off x="1691154" y="1714195"/>
              <a:ext cx="530773" cy="502880"/>
            </a:xfrm>
            <a:prstGeom prst="triangle">
              <a:avLst/>
            </a:prstGeom>
            <a:solidFill>
              <a:srgbClr val="4A897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grpSp>
      <p:sp>
        <p:nvSpPr>
          <p:cNvPr id="3" name="CaixaDeTexto 2">
            <a:extLst>
              <a:ext uri="{FF2B5EF4-FFF2-40B4-BE49-F238E27FC236}">
                <a16:creationId xmlns:a16="http://schemas.microsoft.com/office/drawing/2014/main" id="{35CC7960-3405-4034-1248-71126391A148}"/>
              </a:ext>
            </a:extLst>
          </p:cNvPr>
          <p:cNvSpPr txBox="1"/>
          <p:nvPr/>
        </p:nvSpPr>
        <p:spPr>
          <a:xfrm>
            <a:off x="965638" y="1249593"/>
            <a:ext cx="420414" cy="1442066"/>
          </a:xfrm>
          <a:prstGeom prst="rect">
            <a:avLst/>
          </a:prstGeom>
          <a:noFill/>
        </p:spPr>
        <p:txBody>
          <a:bodyPr wrap="square" rtlCol="0">
            <a:spAutoFit/>
          </a:bodyPr>
          <a:lstStyle/>
          <a:p>
            <a:r>
              <a:rPr lang="pt-BR" sz="8800" b="1" dirty="0">
                <a:solidFill>
                  <a:schemeClr val="bg1"/>
                </a:solidFill>
              </a:rPr>
              <a:t>1</a:t>
            </a:r>
          </a:p>
        </p:txBody>
      </p:sp>
      <p:sp>
        <p:nvSpPr>
          <p:cNvPr id="8" name="CaixaDeTexto 7">
            <a:extLst>
              <a:ext uri="{FF2B5EF4-FFF2-40B4-BE49-F238E27FC236}">
                <a16:creationId xmlns:a16="http://schemas.microsoft.com/office/drawing/2014/main" id="{18D2004C-4C12-03D9-4521-09B40C6FA558}"/>
              </a:ext>
            </a:extLst>
          </p:cNvPr>
          <p:cNvSpPr txBox="1"/>
          <p:nvPr/>
        </p:nvSpPr>
        <p:spPr>
          <a:xfrm>
            <a:off x="2123090" y="1062685"/>
            <a:ext cx="9307934" cy="1815882"/>
          </a:xfrm>
          <a:prstGeom prst="rect">
            <a:avLst/>
          </a:prstGeom>
          <a:noFill/>
        </p:spPr>
        <p:txBody>
          <a:bodyPr wrap="square" rtlCol="0">
            <a:spAutoFit/>
          </a:bodyPr>
          <a:lstStyle/>
          <a:p>
            <a:pPr algn="just"/>
            <a:r>
              <a:rPr lang="es-ES" sz="2800" b="1" dirty="0">
                <a:solidFill>
                  <a:srgbClr val="1F402B"/>
                </a:solidFill>
              </a:rPr>
              <a:t>En la parábola, la perla no se presenta como un regalo. El comerciante le compró por el valor de todo lo que poseía. ¿Cuánto debemos pagar para adquirir la perla de gran precio y cómo podemos obtenerla? (Ver p. 18.)</a:t>
            </a:r>
            <a:endParaRPr lang="pt-BR" sz="2800" b="1" dirty="0">
              <a:solidFill>
                <a:srgbClr val="1F402B"/>
              </a:solidFill>
            </a:endParaRPr>
          </a:p>
        </p:txBody>
      </p:sp>
    </p:spTree>
    <p:extLst>
      <p:ext uri="{BB962C8B-B14F-4D97-AF65-F5344CB8AC3E}">
        <p14:creationId xmlns:p14="http://schemas.microsoft.com/office/powerpoint/2010/main" val="903834878"/>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0" presetClass="entr" presetSubtype="0" fill="hold" grpId="0" nodeType="clickEffect">
                                  <p:stCondLst>
                                    <p:cond delay="0"/>
                                  </p:stCondLst>
                                  <p:childTnLst>
                                    <p:set>
                                      <p:cBhvr>
                                        <p:cTn id="13" dur="1" fill="hold">
                                          <p:stCondLst>
                                            <p:cond delay="0"/>
                                          </p:stCondLst>
                                        </p:cTn>
                                        <p:tgtEl>
                                          <p:spTgt spid="6"/>
                                        </p:tgtEl>
                                        <p:attrNameLst>
                                          <p:attrName>style.visibility</p:attrName>
                                        </p:attrNameLst>
                                      </p:cBhvr>
                                      <p:to>
                                        <p:strVal val="visible"/>
                                      </p:to>
                                    </p:set>
                                    <p:animEffect transition="in" filter="fade">
                                      <p:cBhvr>
                                        <p:cTn id="14"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grpSp>
        <p:nvGrpSpPr>
          <p:cNvPr id="16" name="Agrupar 15">
            <a:extLst>
              <a:ext uri="{FF2B5EF4-FFF2-40B4-BE49-F238E27FC236}">
                <a16:creationId xmlns:a16="http://schemas.microsoft.com/office/drawing/2014/main" id="{2EEFB04A-F2C0-8B6C-3C85-B1622C0881C1}"/>
              </a:ext>
            </a:extLst>
          </p:cNvPr>
          <p:cNvGrpSpPr/>
          <p:nvPr/>
        </p:nvGrpSpPr>
        <p:grpSpPr>
          <a:xfrm>
            <a:off x="1" y="740668"/>
            <a:ext cx="12192000" cy="2200371"/>
            <a:chOff x="1" y="740668"/>
            <a:chExt cx="12192000" cy="2200371"/>
          </a:xfrm>
        </p:grpSpPr>
        <p:sp>
          <p:nvSpPr>
            <p:cNvPr id="7" name="Retângulo 6">
              <a:extLst>
                <a:ext uri="{FF2B5EF4-FFF2-40B4-BE49-F238E27FC236}">
                  <a16:creationId xmlns:a16="http://schemas.microsoft.com/office/drawing/2014/main" id="{0649428F-105E-D793-5664-940EAE8F214E}"/>
                </a:ext>
              </a:extLst>
            </p:cNvPr>
            <p:cNvSpPr/>
            <p:nvPr/>
          </p:nvSpPr>
          <p:spPr>
            <a:xfrm>
              <a:off x="1" y="1174403"/>
              <a:ext cx="12192000" cy="1560436"/>
            </a:xfrm>
            <a:prstGeom prst="rect">
              <a:avLst/>
            </a:prstGeom>
            <a:solidFill>
              <a:srgbClr val="4A897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8" name="Retângulo: Cantos Arredondados 7">
              <a:extLst>
                <a:ext uri="{FF2B5EF4-FFF2-40B4-BE49-F238E27FC236}">
                  <a16:creationId xmlns:a16="http://schemas.microsoft.com/office/drawing/2014/main" id="{A38FC12E-FB98-F7E7-9C34-540CF15926F9}"/>
                </a:ext>
              </a:extLst>
            </p:cNvPr>
            <p:cNvSpPr/>
            <p:nvPr/>
          </p:nvSpPr>
          <p:spPr>
            <a:xfrm>
              <a:off x="901262" y="740668"/>
              <a:ext cx="10618076" cy="2200371"/>
            </a:xfrm>
            <a:prstGeom prst="roundRect">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9" name="Elipse 8">
              <a:extLst>
                <a:ext uri="{FF2B5EF4-FFF2-40B4-BE49-F238E27FC236}">
                  <a16:creationId xmlns:a16="http://schemas.microsoft.com/office/drawing/2014/main" id="{BF400289-7C4E-2F3C-0819-6BDEB3D3C4C0}"/>
                </a:ext>
              </a:extLst>
            </p:cNvPr>
            <p:cNvSpPr/>
            <p:nvPr/>
          </p:nvSpPr>
          <p:spPr>
            <a:xfrm>
              <a:off x="649014" y="1217583"/>
              <a:ext cx="1474076" cy="147407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grpSp>
          <p:nvGrpSpPr>
            <p:cNvPr id="10" name="Agrupar 9">
              <a:extLst>
                <a:ext uri="{FF2B5EF4-FFF2-40B4-BE49-F238E27FC236}">
                  <a16:creationId xmlns:a16="http://schemas.microsoft.com/office/drawing/2014/main" id="{6C284804-AE43-E69F-2292-5A7183E8B523}"/>
                </a:ext>
              </a:extLst>
            </p:cNvPr>
            <p:cNvGrpSpPr/>
            <p:nvPr/>
          </p:nvGrpSpPr>
          <p:grpSpPr>
            <a:xfrm>
              <a:off x="720242" y="1332006"/>
              <a:ext cx="1447005" cy="1250152"/>
              <a:chOff x="760976" y="1340559"/>
              <a:chExt cx="1447005" cy="1250152"/>
            </a:xfrm>
          </p:grpSpPr>
          <p:sp>
            <p:nvSpPr>
              <p:cNvPr id="11" name="Elipse 10">
                <a:extLst>
                  <a:ext uri="{FF2B5EF4-FFF2-40B4-BE49-F238E27FC236}">
                    <a16:creationId xmlns:a16="http://schemas.microsoft.com/office/drawing/2014/main" id="{B6AF1089-9DC0-52A9-706F-9A736FE157F8}"/>
                  </a:ext>
                </a:extLst>
              </p:cNvPr>
              <p:cNvSpPr/>
              <p:nvPr/>
            </p:nvSpPr>
            <p:spPr>
              <a:xfrm>
                <a:off x="760976" y="1340559"/>
                <a:ext cx="1250152" cy="1250152"/>
              </a:xfrm>
              <a:prstGeom prst="ellipse">
                <a:avLst/>
              </a:prstGeom>
              <a:solidFill>
                <a:srgbClr val="4A897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12" name="Triângulo isósceles 11">
                <a:extLst>
                  <a:ext uri="{FF2B5EF4-FFF2-40B4-BE49-F238E27FC236}">
                    <a16:creationId xmlns:a16="http://schemas.microsoft.com/office/drawing/2014/main" id="{52307F02-48ED-9427-6E4A-01BA6BE652C8}"/>
                  </a:ext>
                </a:extLst>
              </p:cNvPr>
              <p:cNvSpPr/>
              <p:nvPr/>
            </p:nvSpPr>
            <p:spPr>
              <a:xfrm rot="5400000">
                <a:off x="1691154" y="1714195"/>
                <a:ext cx="530773" cy="502880"/>
              </a:xfrm>
              <a:prstGeom prst="triangle">
                <a:avLst/>
              </a:prstGeom>
              <a:solidFill>
                <a:srgbClr val="4A897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grpSp>
        <p:sp>
          <p:nvSpPr>
            <p:cNvPr id="3" name="CaixaDeTexto 2">
              <a:extLst>
                <a:ext uri="{FF2B5EF4-FFF2-40B4-BE49-F238E27FC236}">
                  <a16:creationId xmlns:a16="http://schemas.microsoft.com/office/drawing/2014/main" id="{35CC7960-3405-4034-1248-71126391A148}"/>
                </a:ext>
              </a:extLst>
            </p:cNvPr>
            <p:cNvSpPr txBox="1"/>
            <p:nvPr/>
          </p:nvSpPr>
          <p:spPr>
            <a:xfrm>
              <a:off x="956232" y="1200817"/>
              <a:ext cx="515007" cy="1446550"/>
            </a:xfrm>
            <a:prstGeom prst="rect">
              <a:avLst/>
            </a:prstGeom>
            <a:noFill/>
          </p:spPr>
          <p:txBody>
            <a:bodyPr wrap="square" rtlCol="0">
              <a:spAutoFit/>
            </a:bodyPr>
            <a:lstStyle/>
            <a:p>
              <a:r>
                <a:rPr lang="pt-BR" sz="8800" b="1" dirty="0">
                  <a:solidFill>
                    <a:schemeClr val="bg1"/>
                  </a:solidFill>
                </a:rPr>
                <a:t>2</a:t>
              </a:r>
            </a:p>
          </p:txBody>
        </p:sp>
      </p:grpSp>
      <p:sp>
        <p:nvSpPr>
          <p:cNvPr id="2" name="CaixaDeTexto 1">
            <a:extLst>
              <a:ext uri="{FF2B5EF4-FFF2-40B4-BE49-F238E27FC236}">
                <a16:creationId xmlns:a16="http://schemas.microsoft.com/office/drawing/2014/main" id="{8307668C-7E16-FA5B-2A69-A826704678E5}"/>
              </a:ext>
            </a:extLst>
          </p:cNvPr>
          <p:cNvSpPr txBox="1"/>
          <p:nvPr/>
        </p:nvSpPr>
        <p:spPr>
          <a:xfrm>
            <a:off x="2151414" y="1001121"/>
            <a:ext cx="9188964" cy="1815882"/>
          </a:xfrm>
          <a:prstGeom prst="rect">
            <a:avLst/>
          </a:prstGeom>
          <a:noFill/>
        </p:spPr>
        <p:txBody>
          <a:bodyPr wrap="square" rtlCol="0">
            <a:spAutoFit/>
          </a:bodyPr>
          <a:lstStyle/>
          <a:p>
            <a:pPr algn="just"/>
            <a:r>
              <a:rPr lang="es-ES" sz="2800" b="1" dirty="0">
                <a:solidFill>
                  <a:srgbClr val="1F402B"/>
                </a:solidFill>
              </a:rPr>
              <a:t>Nuestra sociedad busca constantemente la satisfacción propia. Por eso es importante enseñar a nuestros hijos a buscar la perla más preciada. ¿Por qué algunos no pueden encontrar esta valiosa gema? (Ver p. 19.)</a:t>
            </a:r>
            <a:endParaRPr lang="pt-BR" sz="2800" b="1" dirty="0">
              <a:solidFill>
                <a:srgbClr val="1F402B"/>
              </a:solidFill>
            </a:endParaRPr>
          </a:p>
        </p:txBody>
      </p:sp>
      <p:sp>
        <p:nvSpPr>
          <p:cNvPr id="4" name="CaixaDeTexto 3">
            <a:extLst>
              <a:ext uri="{FF2B5EF4-FFF2-40B4-BE49-F238E27FC236}">
                <a16:creationId xmlns:a16="http://schemas.microsoft.com/office/drawing/2014/main" id="{CAEBF52F-921A-60D5-05B7-6C27312A5E85}"/>
              </a:ext>
            </a:extLst>
          </p:cNvPr>
          <p:cNvSpPr txBox="1"/>
          <p:nvPr/>
        </p:nvSpPr>
        <p:spPr>
          <a:xfrm>
            <a:off x="901262" y="3208951"/>
            <a:ext cx="10237076" cy="2677656"/>
          </a:xfrm>
          <a:prstGeom prst="rect">
            <a:avLst/>
          </a:prstGeom>
          <a:noFill/>
        </p:spPr>
        <p:txBody>
          <a:bodyPr wrap="square" rtlCol="0">
            <a:spAutoFit/>
          </a:bodyPr>
          <a:lstStyle/>
          <a:p>
            <a:pPr algn="just"/>
            <a:r>
              <a:rPr lang="es-ES" sz="2800" b="1" dirty="0"/>
              <a:t>Hay algunos que parecen estar siempre buscando la perla celestial. Pero no hacen una ________ total de sus malos hábitos. No mueren al yo para que Cristo pueda vivir en ellos. Por tanto, no encuentran la perla preciosa. No han vencido la ambición impía y su amor por las atracciones mundanas. _________ la cruz y siguen a Cristo en el camino de la abnegación y el sacrificio.</a:t>
            </a:r>
            <a:endParaRPr lang="pt-BR" sz="2800" b="1" dirty="0"/>
          </a:p>
        </p:txBody>
      </p:sp>
      <p:sp>
        <p:nvSpPr>
          <p:cNvPr id="5" name="CaixaDeTexto 4">
            <a:extLst>
              <a:ext uri="{FF2B5EF4-FFF2-40B4-BE49-F238E27FC236}">
                <a16:creationId xmlns:a16="http://schemas.microsoft.com/office/drawing/2014/main" id="{F51A1BA8-4840-2B43-7200-053896C816FE}"/>
              </a:ext>
            </a:extLst>
          </p:cNvPr>
          <p:cNvSpPr txBox="1"/>
          <p:nvPr/>
        </p:nvSpPr>
        <p:spPr>
          <a:xfrm>
            <a:off x="3980791" y="3669996"/>
            <a:ext cx="1355834" cy="461665"/>
          </a:xfrm>
          <a:prstGeom prst="rect">
            <a:avLst/>
          </a:prstGeom>
          <a:noFill/>
        </p:spPr>
        <p:txBody>
          <a:bodyPr wrap="square" rtlCol="0">
            <a:spAutoFit/>
          </a:bodyPr>
          <a:lstStyle/>
          <a:p>
            <a:pPr algn="just"/>
            <a:r>
              <a:rPr lang="pt-BR" sz="2400" b="1" dirty="0">
                <a:solidFill>
                  <a:srgbClr val="C00000"/>
                </a:solidFill>
              </a:rPr>
              <a:t>entrega</a:t>
            </a:r>
          </a:p>
        </p:txBody>
      </p:sp>
      <p:sp>
        <p:nvSpPr>
          <p:cNvPr id="6" name="CaixaDeTexto 5">
            <a:extLst>
              <a:ext uri="{FF2B5EF4-FFF2-40B4-BE49-F238E27FC236}">
                <a16:creationId xmlns:a16="http://schemas.microsoft.com/office/drawing/2014/main" id="{B61B3EAF-4D5C-246B-D7FB-F1F92AF12820}"/>
              </a:ext>
            </a:extLst>
          </p:cNvPr>
          <p:cNvSpPr txBox="1"/>
          <p:nvPr/>
        </p:nvSpPr>
        <p:spPr>
          <a:xfrm>
            <a:off x="5096202" y="4926239"/>
            <a:ext cx="1546336" cy="461665"/>
          </a:xfrm>
          <a:prstGeom prst="rect">
            <a:avLst/>
          </a:prstGeom>
          <a:noFill/>
        </p:spPr>
        <p:txBody>
          <a:bodyPr wrap="square" rtlCol="0">
            <a:spAutoFit/>
          </a:bodyPr>
          <a:lstStyle/>
          <a:p>
            <a:pPr algn="just"/>
            <a:r>
              <a:rPr lang="pt-BR" sz="2400" b="1" dirty="0">
                <a:solidFill>
                  <a:srgbClr val="C00000"/>
                </a:solidFill>
              </a:rPr>
              <a:t>No </a:t>
            </a:r>
            <a:r>
              <a:rPr lang="pt-BR" sz="2400" b="1" dirty="0" err="1">
                <a:solidFill>
                  <a:srgbClr val="C00000"/>
                </a:solidFill>
              </a:rPr>
              <a:t>toman</a:t>
            </a:r>
            <a:endParaRPr lang="pt-BR" sz="2400" b="1" dirty="0">
              <a:solidFill>
                <a:srgbClr val="C00000"/>
              </a:solidFill>
            </a:endParaRPr>
          </a:p>
        </p:txBody>
      </p:sp>
    </p:spTree>
    <p:extLst>
      <p:ext uri="{BB962C8B-B14F-4D97-AF65-F5344CB8AC3E}">
        <p14:creationId xmlns:p14="http://schemas.microsoft.com/office/powerpoint/2010/main" val="2072454339"/>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0" presetClass="entr" presetSubtype="0" fill="hold" grpId="0" nodeType="click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fade">
                                      <p:cBhvr>
                                        <p:cTn id="14" dur="500"/>
                                        <p:tgtEl>
                                          <p:spTgt spid="5"/>
                                        </p:tgtEl>
                                      </p:cBhvr>
                                    </p:animEffect>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fade">
                                      <p:cBhvr>
                                        <p:cTn id="19"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grpSp>
        <p:nvGrpSpPr>
          <p:cNvPr id="16" name="Agrupar 15">
            <a:extLst>
              <a:ext uri="{FF2B5EF4-FFF2-40B4-BE49-F238E27FC236}">
                <a16:creationId xmlns:a16="http://schemas.microsoft.com/office/drawing/2014/main" id="{2EEFB04A-F2C0-8B6C-3C85-B1622C0881C1}"/>
              </a:ext>
            </a:extLst>
          </p:cNvPr>
          <p:cNvGrpSpPr/>
          <p:nvPr/>
        </p:nvGrpSpPr>
        <p:grpSpPr>
          <a:xfrm>
            <a:off x="1" y="740668"/>
            <a:ext cx="12192000" cy="2200371"/>
            <a:chOff x="1" y="740668"/>
            <a:chExt cx="12192000" cy="2200371"/>
          </a:xfrm>
        </p:grpSpPr>
        <p:sp>
          <p:nvSpPr>
            <p:cNvPr id="7" name="Retângulo 6">
              <a:extLst>
                <a:ext uri="{FF2B5EF4-FFF2-40B4-BE49-F238E27FC236}">
                  <a16:creationId xmlns:a16="http://schemas.microsoft.com/office/drawing/2014/main" id="{0649428F-105E-D793-5664-940EAE8F214E}"/>
                </a:ext>
              </a:extLst>
            </p:cNvPr>
            <p:cNvSpPr/>
            <p:nvPr/>
          </p:nvSpPr>
          <p:spPr>
            <a:xfrm>
              <a:off x="1" y="1174403"/>
              <a:ext cx="12192000" cy="1560436"/>
            </a:xfrm>
            <a:prstGeom prst="rect">
              <a:avLst/>
            </a:prstGeom>
            <a:solidFill>
              <a:srgbClr val="4A897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8" name="Retângulo: Cantos Arredondados 7">
              <a:extLst>
                <a:ext uri="{FF2B5EF4-FFF2-40B4-BE49-F238E27FC236}">
                  <a16:creationId xmlns:a16="http://schemas.microsoft.com/office/drawing/2014/main" id="{A38FC12E-FB98-F7E7-9C34-540CF15926F9}"/>
                </a:ext>
              </a:extLst>
            </p:cNvPr>
            <p:cNvSpPr/>
            <p:nvPr/>
          </p:nvSpPr>
          <p:spPr>
            <a:xfrm>
              <a:off x="901262" y="740668"/>
              <a:ext cx="10618076" cy="2200371"/>
            </a:xfrm>
            <a:prstGeom prst="roundRect">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9" name="Elipse 8">
              <a:extLst>
                <a:ext uri="{FF2B5EF4-FFF2-40B4-BE49-F238E27FC236}">
                  <a16:creationId xmlns:a16="http://schemas.microsoft.com/office/drawing/2014/main" id="{BF400289-7C4E-2F3C-0819-6BDEB3D3C4C0}"/>
                </a:ext>
              </a:extLst>
            </p:cNvPr>
            <p:cNvSpPr/>
            <p:nvPr/>
          </p:nvSpPr>
          <p:spPr>
            <a:xfrm>
              <a:off x="649014" y="1217583"/>
              <a:ext cx="1474076" cy="147407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grpSp>
          <p:nvGrpSpPr>
            <p:cNvPr id="10" name="Agrupar 9">
              <a:extLst>
                <a:ext uri="{FF2B5EF4-FFF2-40B4-BE49-F238E27FC236}">
                  <a16:creationId xmlns:a16="http://schemas.microsoft.com/office/drawing/2014/main" id="{6C284804-AE43-E69F-2292-5A7183E8B523}"/>
                </a:ext>
              </a:extLst>
            </p:cNvPr>
            <p:cNvGrpSpPr/>
            <p:nvPr/>
          </p:nvGrpSpPr>
          <p:grpSpPr>
            <a:xfrm>
              <a:off x="720242" y="1332006"/>
              <a:ext cx="1447005" cy="1250152"/>
              <a:chOff x="760976" y="1340559"/>
              <a:chExt cx="1447005" cy="1250152"/>
            </a:xfrm>
          </p:grpSpPr>
          <p:sp>
            <p:nvSpPr>
              <p:cNvPr id="11" name="Elipse 10">
                <a:extLst>
                  <a:ext uri="{FF2B5EF4-FFF2-40B4-BE49-F238E27FC236}">
                    <a16:creationId xmlns:a16="http://schemas.microsoft.com/office/drawing/2014/main" id="{B6AF1089-9DC0-52A9-706F-9A736FE157F8}"/>
                  </a:ext>
                </a:extLst>
              </p:cNvPr>
              <p:cNvSpPr/>
              <p:nvPr/>
            </p:nvSpPr>
            <p:spPr>
              <a:xfrm>
                <a:off x="760976" y="1340559"/>
                <a:ext cx="1250152" cy="1250152"/>
              </a:xfrm>
              <a:prstGeom prst="ellipse">
                <a:avLst/>
              </a:prstGeom>
              <a:solidFill>
                <a:srgbClr val="4A897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12" name="Triângulo isósceles 11">
                <a:extLst>
                  <a:ext uri="{FF2B5EF4-FFF2-40B4-BE49-F238E27FC236}">
                    <a16:creationId xmlns:a16="http://schemas.microsoft.com/office/drawing/2014/main" id="{52307F02-48ED-9427-6E4A-01BA6BE652C8}"/>
                  </a:ext>
                </a:extLst>
              </p:cNvPr>
              <p:cNvSpPr/>
              <p:nvPr/>
            </p:nvSpPr>
            <p:spPr>
              <a:xfrm rot="5400000">
                <a:off x="1691154" y="1714195"/>
                <a:ext cx="530773" cy="502880"/>
              </a:xfrm>
              <a:prstGeom prst="triangle">
                <a:avLst/>
              </a:prstGeom>
              <a:solidFill>
                <a:srgbClr val="4A897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grpSp>
        <p:sp>
          <p:nvSpPr>
            <p:cNvPr id="3" name="CaixaDeTexto 2">
              <a:extLst>
                <a:ext uri="{FF2B5EF4-FFF2-40B4-BE49-F238E27FC236}">
                  <a16:creationId xmlns:a16="http://schemas.microsoft.com/office/drawing/2014/main" id="{35CC7960-3405-4034-1248-71126391A148}"/>
                </a:ext>
              </a:extLst>
            </p:cNvPr>
            <p:cNvSpPr txBox="1"/>
            <p:nvPr/>
          </p:nvSpPr>
          <p:spPr>
            <a:xfrm>
              <a:off x="956232" y="1200817"/>
              <a:ext cx="515007" cy="1446550"/>
            </a:xfrm>
            <a:prstGeom prst="rect">
              <a:avLst/>
            </a:prstGeom>
            <a:noFill/>
          </p:spPr>
          <p:txBody>
            <a:bodyPr wrap="square" rtlCol="0">
              <a:spAutoFit/>
            </a:bodyPr>
            <a:lstStyle/>
            <a:p>
              <a:r>
                <a:rPr lang="pt-BR" sz="8800" b="1" dirty="0">
                  <a:solidFill>
                    <a:schemeClr val="bg1"/>
                  </a:solidFill>
                </a:rPr>
                <a:t>2</a:t>
              </a:r>
            </a:p>
          </p:txBody>
        </p:sp>
      </p:grpSp>
      <p:sp>
        <p:nvSpPr>
          <p:cNvPr id="4" name="CaixaDeTexto 3">
            <a:extLst>
              <a:ext uri="{FF2B5EF4-FFF2-40B4-BE49-F238E27FC236}">
                <a16:creationId xmlns:a16="http://schemas.microsoft.com/office/drawing/2014/main" id="{CAEBF52F-921A-60D5-05B7-6C27312A5E85}"/>
              </a:ext>
            </a:extLst>
          </p:cNvPr>
          <p:cNvSpPr txBox="1"/>
          <p:nvPr/>
        </p:nvSpPr>
        <p:spPr>
          <a:xfrm>
            <a:off x="1091762" y="3608345"/>
            <a:ext cx="10237076" cy="1815882"/>
          </a:xfrm>
          <a:prstGeom prst="rect">
            <a:avLst/>
          </a:prstGeom>
          <a:noFill/>
        </p:spPr>
        <p:txBody>
          <a:bodyPr wrap="square" rtlCol="0">
            <a:spAutoFit/>
          </a:bodyPr>
          <a:lstStyle/>
          <a:p>
            <a:pPr algn="just"/>
            <a:r>
              <a:rPr lang="es-ES" sz="2800" b="1" dirty="0"/>
              <a:t>Casi cristianos, y sin embargo no totalmente cristianos; parecen estar cerca del reino de los cielos, pero no pueden entrar allí. ______, pero no totalmente salvos, no significa estar casi perdidos, sino totalmente perdidos.</a:t>
            </a:r>
          </a:p>
        </p:txBody>
      </p:sp>
      <p:sp>
        <p:nvSpPr>
          <p:cNvPr id="5" name="CaixaDeTexto 4">
            <a:extLst>
              <a:ext uri="{FF2B5EF4-FFF2-40B4-BE49-F238E27FC236}">
                <a16:creationId xmlns:a16="http://schemas.microsoft.com/office/drawing/2014/main" id="{F51A1BA8-4840-2B43-7200-053896C816FE}"/>
              </a:ext>
            </a:extLst>
          </p:cNvPr>
          <p:cNvSpPr txBox="1"/>
          <p:nvPr/>
        </p:nvSpPr>
        <p:spPr>
          <a:xfrm>
            <a:off x="1249755" y="4500896"/>
            <a:ext cx="829222" cy="461665"/>
          </a:xfrm>
          <a:prstGeom prst="rect">
            <a:avLst/>
          </a:prstGeom>
          <a:noFill/>
        </p:spPr>
        <p:txBody>
          <a:bodyPr wrap="square" rtlCol="0">
            <a:spAutoFit/>
          </a:bodyPr>
          <a:lstStyle/>
          <a:p>
            <a:pPr algn="just"/>
            <a:r>
              <a:rPr lang="pt-BR" sz="2400" b="1" dirty="0" err="1">
                <a:solidFill>
                  <a:srgbClr val="C00000"/>
                </a:solidFill>
              </a:rPr>
              <a:t>Casi</a:t>
            </a:r>
            <a:endParaRPr lang="pt-BR" sz="2400" b="1" dirty="0">
              <a:solidFill>
                <a:srgbClr val="C00000"/>
              </a:solidFill>
            </a:endParaRPr>
          </a:p>
        </p:txBody>
      </p:sp>
      <p:sp>
        <p:nvSpPr>
          <p:cNvPr id="13" name="CaixaDeTexto 12">
            <a:extLst>
              <a:ext uri="{FF2B5EF4-FFF2-40B4-BE49-F238E27FC236}">
                <a16:creationId xmlns:a16="http://schemas.microsoft.com/office/drawing/2014/main" id="{B9762437-3481-3E94-E85D-9C76262A0F8E}"/>
              </a:ext>
            </a:extLst>
          </p:cNvPr>
          <p:cNvSpPr txBox="1"/>
          <p:nvPr/>
        </p:nvSpPr>
        <p:spPr>
          <a:xfrm>
            <a:off x="2151414" y="1001121"/>
            <a:ext cx="9188964" cy="1815882"/>
          </a:xfrm>
          <a:prstGeom prst="rect">
            <a:avLst/>
          </a:prstGeom>
          <a:noFill/>
        </p:spPr>
        <p:txBody>
          <a:bodyPr wrap="square" rtlCol="0">
            <a:spAutoFit/>
          </a:bodyPr>
          <a:lstStyle/>
          <a:p>
            <a:pPr algn="just"/>
            <a:r>
              <a:rPr lang="es-ES" sz="2800" b="1" dirty="0">
                <a:solidFill>
                  <a:srgbClr val="1F402B"/>
                </a:solidFill>
              </a:rPr>
              <a:t>Nuestra sociedad busca constantemente la satisfacción propia. Por eso es importante enseñar a nuestros hijos a buscar la perla más preciada. ¿Por qué algunos no pueden encontrar esta valiosa gema? (Ver p. 19.)</a:t>
            </a:r>
            <a:endParaRPr lang="pt-BR" sz="2800" b="1" dirty="0">
              <a:solidFill>
                <a:srgbClr val="1F402B"/>
              </a:solidFill>
            </a:endParaRPr>
          </a:p>
        </p:txBody>
      </p:sp>
    </p:spTree>
    <p:extLst>
      <p:ext uri="{BB962C8B-B14F-4D97-AF65-F5344CB8AC3E}">
        <p14:creationId xmlns:p14="http://schemas.microsoft.com/office/powerpoint/2010/main" val="2884692150"/>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0" presetClass="entr" presetSubtype="0" fill="hold" grpId="0" nodeType="click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fade">
                                      <p:cBhvr>
                                        <p:cTn id="14"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grpSp>
        <p:nvGrpSpPr>
          <p:cNvPr id="9" name="Agrupar 8">
            <a:extLst>
              <a:ext uri="{FF2B5EF4-FFF2-40B4-BE49-F238E27FC236}">
                <a16:creationId xmlns:a16="http://schemas.microsoft.com/office/drawing/2014/main" id="{07E3E101-3548-339B-BE2E-A211494BCBBE}"/>
              </a:ext>
            </a:extLst>
          </p:cNvPr>
          <p:cNvGrpSpPr/>
          <p:nvPr/>
        </p:nvGrpSpPr>
        <p:grpSpPr>
          <a:xfrm>
            <a:off x="1" y="977462"/>
            <a:ext cx="12192000" cy="1963577"/>
            <a:chOff x="1" y="977462"/>
            <a:chExt cx="12192000" cy="1963577"/>
          </a:xfrm>
        </p:grpSpPr>
        <p:sp>
          <p:nvSpPr>
            <p:cNvPr id="10" name="Retângulo 9">
              <a:extLst>
                <a:ext uri="{FF2B5EF4-FFF2-40B4-BE49-F238E27FC236}">
                  <a16:creationId xmlns:a16="http://schemas.microsoft.com/office/drawing/2014/main" id="{B087FAAA-0362-B1F5-8C3B-28AC84FCE750}"/>
                </a:ext>
              </a:extLst>
            </p:cNvPr>
            <p:cNvSpPr/>
            <p:nvPr/>
          </p:nvSpPr>
          <p:spPr>
            <a:xfrm>
              <a:off x="1" y="1174403"/>
              <a:ext cx="12192000" cy="1560436"/>
            </a:xfrm>
            <a:prstGeom prst="rect">
              <a:avLst/>
            </a:prstGeom>
            <a:solidFill>
              <a:srgbClr val="4A897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11" name="Retângulo: Cantos Arredondados 10">
              <a:extLst>
                <a:ext uri="{FF2B5EF4-FFF2-40B4-BE49-F238E27FC236}">
                  <a16:creationId xmlns:a16="http://schemas.microsoft.com/office/drawing/2014/main" id="{6BA9E394-1DBC-79BC-263E-A628D794F2C5}"/>
                </a:ext>
              </a:extLst>
            </p:cNvPr>
            <p:cNvSpPr/>
            <p:nvPr/>
          </p:nvSpPr>
          <p:spPr>
            <a:xfrm>
              <a:off x="901262" y="977462"/>
              <a:ext cx="10618076" cy="1963577"/>
            </a:xfrm>
            <a:prstGeom prst="roundRect">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12" name="Elipse 11">
              <a:extLst>
                <a:ext uri="{FF2B5EF4-FFF2-40B4-BE49-F238E27FC236}">
                  <a16:creationId xmlns:a16="http://schemas.microsoft.com/office/drawing/2014/main" id="{3B52300C-DC40-02BB-3EC0-2D4F09917D5B}"/>
                </a:ext>
              </a:extLst>
            </p:cNvPr>
            <p:cNvSpPr/>
            <p:nvPr/>
          </p:nvSpPr>
          <p:spPr>
            <a:xfrm>
              <a:off x="649014" y="1217583"/>
              <a:ext cx="1474076" cy="147407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grpSp>
          <p:nvGrpSpPr>
            <p:cNvPr id="13" name="Agrupar 12">
              <a:extLst>
                <a:ext uri="{FF2B5EF4-FFF2-40B4-BE49-F238E27FC236}">
                  <a16:creationId xmlns:a16="http://schemas.microsoft.com/office/drawing/2014/main" id="{A3AAFD0C-165A-0950-28DB-9798C16142CE}"/>
                </a:ext>
              </a:extLst>
            </p:cNvPr>
            <p:cNvGrpSpPr/>
            <p:nvPr/>
          </p:nvGrpSpPr>
          <p:grpSpPr>
            <a:xfrm>
              <a:off x="720242" y="1332006"/>
              <a:ext cx="1447005" cy="1250152"/>
              <a:chOff x="760976" y="1340559"/>
              <a:chExt cx="1447005" cy="1250152"/>
            </a:xfrm>
          </p:grpSpPr>
          <p:sp>
            <p:nvSpPr>
              <p:cNvPr id="14" name="Elipse 13">
                <a:extLst>
                  <a:ext uri="{FF2B5EF4-FFF2-40B4-BE49-F238E27FC236}">
                    <a16:creationId xmlns:a16="http://schemas.microsoft.com/office/drawing/2014/main" id="{3B7BB19D-EC1E-2DE8-0D1F-AF0B90F54AEE}"/>
                  </a:ext>
                </a:extLst>
              </p:cNvPr>
              <p:cNvSpPr/>
              <p:nvPr/>
            </p:nvSpPr>
            <p:spPr>
              <a:xfrm>
                <a:off x="760976" y="1340559"/>
                <a:ext cx="1250152" cy="1250152"/>
              </a:xfrm>
              <a:prstGeom prst="ellipse">
                <a:avLst/>
              </a:prstGeom>
              <a:solidFill>
                <a:srgbClr val="4A897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15" name="Triângulo isósceles 14">
                <a:extLst>
                  <a:ext uri="{FF2B5EF4-FFF2-40B4-BE49-F238E27FC236}">
                    <a16:creationId xmlns:a16="http://schemas.microsoft.com/office/drawing/2014/main" id="{4D21A0E0-45B5-E442-2DE8-B30A46C3E331}"/>
                  </a:ext>
                </a:extLst>
              </p:cNvPr>
              <p:cNvSpPr/>
              <p:nvPr/>
            </p:nvSpPr>
            <p:spPr>
              <a:xfrm rot="5400000">
                <a:off x="1691154" y="1714195"/>
                <a:ext cx="530773" cy="502880"/>
              </a:xfrm>
              <a:prstGeom prst="triangle">
                <a:avLst/>
              </a:prstGeom>
              <a:solidFill>
                <a:srgbClr val="4A897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grpSp>
      </p:grpSp>
      <p:sp>
        <p:nvSpPr>
          <p:cNvPr id="2" name="CaixaDeTexto 1">
            <a:extLst>
              <a:ext uri="{FF2B5EF4-FFF2-40B4-BE49-F238E27FC236}">
                <a16:creationId xmlns:a16="http://schemas.microsoft.com/office/drawing/2014/main" id="{8307668C-7E16-FA5B-2A69-A826704678E5}"/>
              </a:ext>
            </a:extLst>
          </p:cNvPr>
          <p:cNvSpPr txBox="1"/>
          <p:nvPr/>
        </p:nvSpPr>
        <p:spPr>
          <a:xfrm>
            <a:off x="2222642" y="1262123"/>
            <a:ext cx="9165316" cy="1384995"/>
          </a:xfrm>
          <a:prstGeom prst="rect">
            <a:avLst/>
          </a:prstGeom>
          <a:noFill/>
        </p:spPr>
        <p:txBody>
          <a:bodyPr wrap="square" rtlCol="0">
            <a:spAutoFit/>
          </a:bodyPr>
          <a:lstStyle/>
          <a:p>
            <a:pPr algn="just"/>
            <a:r>
              <a:rPr lang="es-ES" sz="2800" b="1" dirty="0">
                <a:solidFill>
                  <a:srgbClr val="1F402B"/>
                </a:solidFill>
              </a:rPr>
              <a:t> ¿Cuál es el doble significado de la parábola del mercader? ¿Cómo Dios, por medio de Cristo, contempló y contempla a la humanidad? (Ver p. 19.)</a:t>
            </a:r>
            <a:endParaRPr lang="pt-BR" sz="2800" b="1" dirty="0">
              <a:solidFill>
                <a:srgbClr val="1F402B"/>
              </a:solidFill>
            </a:endParaRPr>
          </a:p>
        </p:txBody>
      </p:sp>
      <p:sp>
        <p:nvSpPr>
          <p:cNvPr id="3" name="CaixaDeTexto 2">
            <a:extLst>
              <a:ext uri="{FF2B5EF4-FFF2-40B4-BE49-F238E27FC236}">
                <a16:creationId xmlns:a16="http://schemas.microsoft.com/office/drawing/2014/main" id="{35CC7960-3405-4034-1248-71126391A148}"/>
              </a:ext>
            </a:extLst>
          </p:cNvPr>
          <p:cNvSpPr txBox="1"/>
          <p:nvPr/>
        </p:nvSpPr>
        <p:spPr>
          <a:xfrm>
            <a:off x="969431" y="1217583"/>
            <a:ext cx="515007" cy="1446550"/>
          </a:xfrm>
          <a:prstGeom prst="rect">
            <a:avLst/>
          </a:prstGeom>
          <a:noFill/>
        </p:spPr>
        <p:txBody>
          <a:bodyPr wrap="square" rtlCol="0">
            <a:spAutoFit/>
          </a:bodyPr>
          <a:lstStyle/>
          <a:p>
            <a:r>
              <a:rPr lang="pt-BR" sz="8800" b="1" dirty="0">
                <a:solidFill>
                  <a:schemeClr val="bg1"/>
                </a:solidFill>
              </a:rPr>
              <a:t>3</a:t>
            </a:r>
          </a:p>
        </p:txBody>
      </p:sp>
      <p:sp>
        <p:nvSpPr>
          <p:cNvPr id="4" name="CaixaDeTexto 3">
            <a:extLst>
              <a:ext uri="{FF2B5EF4-FFF2-40B4-BE49-F238E27FC236}">
                <a16:creationId xmlns:a16="http://schemas.microsoft.com/office/drawing/2014/main" id="{CAEBF52F-921A-60D5-05B7-6C27312A5E85}"/>
              </a:ext>
            </a:extLst>
          </p:cNvPr>
          <p:cNvSpPr txBox="1"/>
          <p:nvPr/>
        </p:nvSpPr>
        <p:spPr>
          <a:xfrm>
            <a:off x="1091762" y="3181905"/>
            <a:ext cx="10237076" cy="2677656"/>
          </a:xfrm>
          <a:prstGeom prst="rect">
            <a:avLst/>
          </a:prstGeom>
          <a:noFill/>
        </p:spPr>
        <p:txBody>
          <a:bodyPr wrap="square" rtlCol="0">
            <a:spAutoFit/>
          </a:bodyPr>
          <a:lstStyle/>
          <a:p>
            <a:pPr algn="just"/>
            <a:r>
              <a:rPr lang="es-ES" sz="2800" b="1" dirty="0"/>
              <a:t>La parábola del mercader que busca buenas perlas tiene un doble significado: se aplica no solo a __________ que _______ el reino de los cielos sino también _______ , quien busca su herencia perdida. Cristo, el mercader celestial que busca buenas perlas, vio en la humanidad perdida la perla de valor. En el hombre, engañado y manchado por el pecado, vio las posibilidades de la redención.</a:t>
            </a:r>
            <a:endParaRPr lang="pt-BR" sz="2800" b="1" dirty="0"/>
          </a:p>
        </p:txBody>
      </p:sp>
      <p:sp>
        <p:nvSpPr>
          <p:cNvPr id="5" name="CaixaDeTexto 4">
            <a:extLst>
              <a:ext uri="{FF2B5EF4-FFF2-40B4-BE49-F238E27FC236}">
                <a16:creationId xmlns:a16="http://schemas.microsoft.com/office/drawing/2014/main" id="{F51A1BA8-4840-2B43-7200-053896C816FE}"/>
              </a:ext>
            </a:extLst>
          </p:cNvPr>
          <p:cNvSpPr txBox="1"/>
          <p:nvPr/>
        </p:nvSpPr>
        <p:spPr>
          <a:xfrm>
            <a:off x="8414113" y="3650760"/>
            <a:ext cx="1145628" cy="461665"/>
          </a:xfrm>
          <a:prstGeom prst="rect">
            <a:avLst/>
          </a:prstGeom>
          <a:noFill/>
        </p:spPr>
        <p:txBody>
          <a:bodyPr wrap="square" rtlCol="0">
            <a:spAutoFit/>
          </a:bodyPr>
          <a:lstStyle/>
          <a:p>
            <a:pPr algn="just"/>
            <a:r>
              <a:rPr lang="pt-BR" sz="2400" b="1" dirty="0" err="1">
                <a:solidFill>
                  <a:srgbClr val="C00000"/>
                </a:solidFill>
              </a:rPr>
              <a:t>buscan</a:t>
            </a:r>
            <a:endParaRPr lang="pt-BR" sz="2400" b="1" dirty="0">
              <a:solidFill>
                <a:srgbClr val="C00000"/>
              </a:solidFill>
            </a:endParaRPr>
          </a:p>
        </p:txBody>
      </p:sp>
      <p:sp>
        <p:nvSpPr>
          <p:cNvPr id="7" name="CaixaDeTexto 6">
            <a:extLst>
              <a:ext uri="{FF2B5EF4-FFF2-40B4-BE49-F238E27FC236}">
                <a16:creationId xmlns:a16="http://schemas.microsoft.com/office/drawing/2014/main" id="{1B6A68F4-91E8-DF32-4D28-A7DD71E31F36}"/>
              </a:ext>
            </a:extLst>
          </p:cNvPr>
          <p:cNvSpPr txBox="1"/>
          <p:nvPr/>
        </p:nvSpPr>
        <p:spPr>
          <a:xfrm>
            <a:off x="5819955" y="3643638"/>
            <a:ext cx="1970690" cy="461665"/>
          </a:xfrm>
          <a:prstGeom prst="rect">
            <a:avLst/>
          </a:prstGeom>
          <a:noFill/>
        </p:spPr>
        <p:txBody>
          <a:bodyPr wrap="square" rtlCol="0">
            <a:spAutoFit/>
          </a:bodyPr>
          <a:lstStyle/>
          <a:p>
            <a:pPr algn="just"/>
            <a:r>
              <a:rPr lang="pt-BR" sz="2400" b="1" dirty="0" err="1">
                <a:solidFill>
                  <a:srgbClr val="C00000"/>
                </a:solidFill>
              </a:rPr>
              <a:t>los</a:t>
            </a:r>
            <a:r>
              <a:rPr lang="pt-BR" sz="2400" b="1" dirty="0">
                <a:solidFill>
                  <a:srgbClr val="C00000"/>
                </a:solidFill>
              </a:rPr>
              <a:t> </a:t>
            </a:r>
            <a:r>
              <a:rPr lang="pt-BR" sz="2400" b="1" dirty="0" err="1">
                <a:solidFill>
                  <a:srgbClr val="C00000"/>
                </a:solidFill>
              </a:rPr>
              <a:t>hombres</a:t>
            </a:r>
            <a:endParaRPr lang="pt-BR" sz="2400" b="1" dirty="0">
              <a:solidFill>
                <a:srgbClr val="C00000"/>
              </a:solidFill>
            </a:endParaRPr>
          </a:p>
        </p:txBody>
      </p:sp>
      <p:sp>
        <p:nvSpPr>
          <p:cNvPr id="8" name="CaixaDeTexto 7">
            <a:extLst>
              <a:ext uri="{FF2B5EF4-FFF2-40B4-BE49-F238E27FC236}">
                <a16:creationId xmlns:a16="http://schemas.microsoft.com/office/drawing/2014/main" id="{F4DAD9D9-B033-425B-367B-E05FCE8986FB}"/>
              </a:ext>
            </a:extLst>
          </p:cNvPr>
          <p:cNvSpPr txBox="1"/>
          <p:nvPr/>
        </p:nvSpPr>
        <p:spPr>
          <a:xfrm>
            <a:off x="4733597" y="4059068"/>
            <a:ext cx="1277007" cy="461665"/>
          </a:xfrm>
          <a:prstGeom prst="rect">
            <a:avLst/>
          </a:prstGeom>
          <a:noFill/>
        </p:spPr>
        <p:txBody>
          <a:bodyPr wrap="square" rtlCol="0">
            <a:spAutoFit/>
          </a:bodyPr>
          <a:lstStyle/>
          <a:p>
            <a:pPr algn="just"/>
            <a:r>
              <a:rPr lang="pt-BR" sz="2400" b="1" dirty="0">
                <a:solidFill>
                  <a:srgbClr val="C00000"/>
                </a:solidFill>
              </a:rPr>
              <a:t>a Cristo</a:t>
            </a:r>
          </a:p>
        </p:txBody>
      </p:sp>
    </p:spTree>
    <p:extLst>
      <p:ext uri="{BB962C8B-B14F-4D97-AF65-F5344CB8AC3E}">
        <p14:creationId xmlns:p14="http://schemas.microsoft.com/office/powerpoint/2010/main" val="2120701735"/>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0" presetClass="entr" presetSubtype="0" fill="hold" grpId="0" nodeType="clickEffect">
                                  <p:stCondLst>
                                    <p:cond delay="0"/>
                                  </p:stCondLst>
                                  <p:childTnLst>
                                    <p:set>
                                      <p:cBhvr>
                                        <p:cTn id="13" dur="1" fill="hold">
                                          <p:stCondLst>
                                            <p:cond delay="0"/>
                                          </p:stCondLst>
                                        </p:cTn>
                                        <p:tgtEl>
                                          <p:spTgt spid="7"/>
                                        </p:tgtEl>
                                        <p:attrNameLst>
                                          <p:attrName>style.visibility</p:attrName>
                                        </p:attrNameLst>
                                      </p:cBhvr>
                                      <p:to>
                                        <p:strVal val="visible"/>
                                      </p:to>
                                    </p:set>
                                    <p:animEffect transition="in" filter="fade">
                                      <p:cBhvr>
                                        <p:cTn id="14" dur="500"/>
                                        <p:tgtEl>
                                          <p:spTgt spid="7"/>
                                        </p:tgtEl>
                                      </p:cBhvr>
                                    </p:animEffect>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grpId="0" nodeType="click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fade">
                                      <p:cBhvr>
                                        <p:cTn id="19" dur="500"/>
                                        <p:tgtEl>
                                          <p:spTgt spid="5"/>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grpId="0" nodeType="clickEffect">
                                  <p:stCondLst>
                                    <p:cond delay="0"/>
                                  </p:stCondLst>
                                  <p:childTnLst>
                                    <p:set>
                                      <p:cBhvr>
                                        <p:cTn id="23" dur="1" fill="hold">
                                          <p:stCondLst>
                                            <p:cond delay="0"/>
                                          </p:stCondLst>
                                        </p:cTn>
                                        <p:tgtEl>
                                          <p:spTgt spid="8"/>
                                        </p:tgtEl>
                                        <p:attrNameLst>
                                          <p:attrName>style.visibility</p:attrName>
                                        </p:attrNameLst>
                                      </p:cBhvr>
                                      <p:to>
                                        <p:strVal val="visible"/>
                                      </p:to>
                                    </p:set>
                                    <p:animEffect transition="in" filter="fade">
                                      <p:cBhvr>
                                        <p:cTn id="24"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7" grpId="0"/>
      <p:bldP spid="8" grpId="0"/>
    </p:bld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grpSp>
        <p:nvGrpSpPr>
          <p:cNvPr id="9" name="Agrupar 8">
            <a:extLst>
              <a:ext uri="{FF2B5EF4-FFF2-40B4-BE49-F238E27FC236}">
                <a16:creationId xmlns:a16="http://schemas.microsoft.com/office/drawing/2014/main" id="{07E3E101-3548-339B-BE2E-A211494BCBBE}"/>
              </a:ext>
            </a:extLst>
          </p:cNvPr>
          <p:cNvGrpSpPr/>
          <p:nvPr/>
        </p:nvGrpSpPr>
        <p:grpSpPr>
          <a:xfrm>
            <a:off x="1" y="977462"/>
            <a:ext cx="12192000" cy="1963577"/>
            <a:chOff x="1" y="977462"/>
            <a:chExt cx="12192000" cy="1963577"/>
          </a:xfrm>
        </p:grpSpPr>
        <p:sp>
          <p:nvSpPr>
            <p:cNvPr id="10" name="Retângulo 9">
              <a:extLst>
                <a:ext uri="{FF2B5EF4-FFF2-40B4-BE49-F238E27FC236}">
                  <a16:creationId xmlns:a16="http://schemas.microsoft.com/office/drawing/2014/main" id="{B087FAAA-0362-B1F5-8C3B-28AC84FCE750}"/>
                </a:ext>
              </a:extLst>
            </p:cNvPr>
            <p:cNvSpPr/>
            <p:nvPr/>
          </p:nvSpPr>
          <p:spPr>
            <a:xfrm>
              <a:off x="1" y="1174403"/>
              <a:ext cx="12192000" cy="1560436"/>
            </a:xfrm>
            <a:prstGeom prst="rect">
              <a:avLst/>
            </a:prstGeom>
            <a:solidFill>
              <a:srgbClr val="4A897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11" name="Retângulo: Cantos Arredondados 10">
              <a:extLst>
                <a:ext uri="{FF2B5EF4-FFF2-40B4-BE49-F238E27FC236}">
                  <a16:creationId xmlns:a16="http://schemas.microsoft.com/office/drawing/2014/main" id="{6BA9E394-1DBC-79BC-263E-A628D794F2C5}"/>
                </a:ext>
              </a:extLst>
            </p:cNvPr>
            <p:cNvSpPr/>
            <p:nvPr/>
          </p:nvSpPr>
          <p:spPr>
            <a:xfrm>
              <a:off x="901262" y="977462"/>
              <a:ext cx="10618076" cy="1963577"/>
            </a:xfrm>
            <a:prstGeom prst="roundRect">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12" name="Elipse 11">
              <a:extLst>
                <a:ext uri="{FF2B5EF4-FFF2-40B4-BE49-F238E27FC236}">
                  <a16:creationId xmlns:a16="http://schemas.microsoft.com/office/drawing/2014/main" id="{3B52300C-DC40-02BB-3EC0-2D4F09917D5B}"/>
                </a:ext>
              </a:extLst>
            </p:cNvPr>
            <p:cNvSpPr/>
            <p:nvPr/>
          </p:nvSpPr>
          <p:spPr>
            <a:xfrm>
              <a:off x="649014" y="1217583"/>
              <a:ext cx="1474076" cy="147407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grpSp>
          <p:nvGrpSpPr>
            <p:cNvPr id="13" name="Agrupar 12">
              <a:extLst>
                <a:ext uri="{FF2B5EF4-FFF2-40B4-BE49-F238E27FC236}">
                  <a16:creationId xmlns:a16="http://schemas.microsoft.com/office/drawing/2014/main" id="{A3AAFD0C-165A-0950-28DB-9798C16142CE}"/>
                </a:ext>
              </a:extLst>
            </p:cNvPr>
            <p:cNvGrpSpPr/>
            <p:nvPr/>
          </p:nvGrpSpPr>
          <p:grpSpPr>
            <a:xfrm>
              <a:off x="720242" y="1332006"/>
              <a:ext cx="1447005" cy="1250152"/>
              <a:chOff x="760976" y="1340559"/>
              <a:chExt cx="1447005" cy="1250152"/>
            </a:xfrm>
          </p:grpSpPr>
          <p:sp>
            <p:nvSpPr>
              <p:cNvPr id="14" name="Elipse 13">
                <a:extLst>
                  <a:ext uri="{FF2B5EF4-FFF2-40B4-BE49-F238E27FC236}">
                    <a16:creationId xmlns:a16="http://schemas.microsoft.com/office/drawing/2014/main" id="{3B7BB19D-EC1E-2DE8-0D1F-AF0B90F54AEE}"/>
                  </a:ext>
                </a:extLst>
              </p:cNvPr>
              <p:cNvSpPr/>
              <p:nvPr/>
            </p:nvSpPr>
            <p:spPr>
              <a:xfrm>
                <a:off x="760976" y="1340559"/>
                <a:ext cx="1250152" cy="1250152"/>
              </a:xfrm>
              <a:prstGeom prst="ellipse">
                <a:avLst/>
              </a:prstGeom>
              <a:solidFill>
                <a:srgbClr val="4A897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15" name="Triângulo isósceles 14">
                <a:extLst>
                  <a:ext uri="{FF2B5EF4-FFF2-40B4-BE49-F238E27FC236}">
                    <a16:creationId xmlns:a16="http://schemas.microsoft.com/office/drawing/2014/main" id="{4D21A0E0-45B5-E442-2DE8-B30A46C3E331}"/>
                  </a:ext>
                </a:extLst>
              </p:cNvPr>
              <p:cNvSpPr/>
              <p:nvPr/>
            </p:nvSpPr>
            <p:spPr>
              <a:xfrm rot="5400000">
                <a:off x="1691154" y="1714195"/>
                <a:ext cx="530773" cy="502880"/>
              </a:xfrm>
              <a:prstGeom prst="triangle">
                <a:avLst/>
              </a:prstGeom>
              <a:solidFill>
                <a:srgbClr val="4A897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grpSp>
      </p:grpSp>
      <p:sp>
        <p:nvSpPr>
          <p:cNvPr id="3" name="CaixaDeTexto 2">
            <a:extLst>
              <a:ext uri="{FF2B5EF4-FFF2-40B4-BE49-F238E27FC236}">
                <a16:creationId xmlns:a16="http://schemas.microsoft.com/office/drawing/2014/main" id="{35CC7960-3405-4034-1248-71126391A148}"/>
              </a:ext>
            </a:extLst>
          </p:cNvPr>
          <p:cNvSpPr txBox="1"/>
          <p:nvPr/>
        </p:nvSpPr>
        <p:spPr>
          <a:xfrm>
            <a:off x="969431" y="1217583"/>
            <a:ext cx="515007" cy="1446550"/>
          </a:xfrm>
          <a:prstGeom prst="rect">
            <a:avLst/>
          </a:prstGeom>
          <a:noFill/>
        </p:spPr>
        <p:txBody>
          <a:bodyPr wrap="square" rtlCol="0">
            <a:spAutoFit/>
          </a:bodyPr>
          <a:lstStyle/>
          <a:p>
            <a:r>
              <a:rPr lang="pt-BR" sz="8800" b="1" dirty="0">
                <a:solidFill>
                  <a:schemeClr val="bg1"/>
                </a:solidFill>
              </a:rPr>
              <a:t>3</a:t>
            </a:r>
          </a:p>
        </p:txBody>
      </p:sp>
      <p:sp>
        <p:nvSpPr>
          <p:cNvPr id="4" name="CaixaDeTexto 3">
            <a:extLst>
              <a:ext uri="{FF2B5EF4-FFF2-40B4-BE49-F238E27FC236}">
                <a16:creationId xmlns:a16="http://schemas.microsoft.com/office/drawing/2014/main" id="{CAEBF52F-921A-60D5-05B7-6C27312A5E85}"/>
              </a:ext>
            </a:extLst>
          </p:cNvPr>
          <p:cNvSpPr txBox="1"/>
          <p:nvPr/>
        </p:nvSpPr>
        <p:spPr>
          <a:xfrm>
            <a:off x="1091762" y="3181905"/>
            <a:ext cx="10237076" cy="2677656"/>
          </a:xfrm>
          <a:prstGeom prst="rect">
            <a:avLst/>
          </a:prstGeom>
          <a:noFill/>
        </p:spPr>
        <p:txBody>
          <a:bodyPr wrap="square" rtlCol="0">
            <a:spAutoFit/>
          </a:bodyPr>
          <a:lstStyle/>
          <a:p>
            <a:pPr algn="just"/>
            <a:r>
              <a:rPr lang="es-ES" sz="2800" b="1" dirty="0"/>
              <a:t>Los corazones que han sido el campo de batalla del conflicto con Satanás, y que han sido rescatados por el poder del amor, son más preciosos para el Redentor que los de quienes nunca cayeron. Dios dirigió su mirada a la humanidad no como a algo vil y sin valor; la miró en Cristo, y la _____ como ______ llegar a ser gracias al amor redentor.</a:t>
            </a:r>
            <a:endParaRPr lang="pt-BR" sz="2800" b="1" dirty="0"/>
          </a:p>
        </p:txBody>
      </p:sp>
      <p:sp>
        <p:nvSpPr>
          <p:cNvPr id="5" name="CaixaDeTexto 4">
            <a:extLst>
              <a:ext uri="{FF2B5EF4-FFF2-40B4-BE49-F238E27FC236}">
                <a16:creationId xmlns:a16="http://schemas.microsoft.com/office/drawing/2014/main" id="{F51A1BA8-4840-2B43-7200-053896C816FE}"/>
              </a:ext>
            </a:extLst>
          </p:cNvPr>
          <p:cNvSpPr txBox="1"/>
          <p:nvPr/>
        </p:nvSpPr>
        <p:spPr>
          <a:xfrm>
            <a:off x="6117020" y="4894972"/>
            <a:ext cx="1067312" cy="461665"/>
          </a:xfrm>
          <a:prstGeom prst="rect">
            <a:avLst/>
          </a:prstGeom>
          <a:noFill/>
        </p:spPr>
        <p:txBody>
          <a:bodyPr wrap="square" rtlCol="0">
            <a:spAutoFit/>
          </a:bodyPr>
          <a:lstStyle/>
          <a:p>
            <a:pPr algn="just"/>
            <a:r>
              <a:rPr lang="pt-BR" sz="2400" b="1" dirty="0" err="1">
                <a:solidFill>
                  <a:srgbClr val="C00000"/>
                </a:solidFill>
              </a:rPr>
              <a:t>podía</a:t>
            </a:r>
            <a:endParaRPr lang="pt-BR" sz="2400" b="1" dirty="0">
              <a:solidFill>
                <a:srgbClr val="C00000"/>
              </a:solidFill>
            </a:endParaRPr>
          </a:p>
        </p:txBody>
      </p:sp>
      <p:sp>
        <p:nvSpPr>
          <p:cNvPr id="7" name="CaixaDeTexto 6">
            <a:extLst>
              <a:ext uri="{FF2B5EF4-FFF2-40B4-BE49-F238E27FC236}">
                <a16:creationId xmlns:a16="http://schemas.microsoft.com/office/drawing/2014/main" id="{1B6A68F4-91E8-DF32-4D28-A7DD71E31F36}"/>
              </a:ext>
            </a:extLst>
          </p:cNvPr>
          <p:cNvSpPr txBox="1"/>
          <p:nvPr/>
        </p:nvSpPr>
        <p:spPr>
          <a:xfrm>
            <a:off x="4277709" y="4926503"/>
            <a:ext cx="609601" cy="461665"/>
          </a:xfrm>
          <a:prstGeom prst="rect">
            <a:avLst/>
          </a:prstGeom>
          <a:noFill/>
        </p:spPr>
        <p:txBody>
          <a:bodyPr wrap="square" rtlCol="0">
            <a:spAutoFit/>
          </a:bodyPr>
          <a:lstStyle/>
          <a:p>
            <a:pPr algn="just"/>
            <a:r>
              <a:rPr lang="pt-BR" sz="2400" b="1" dirty="0" err="1">
                <a:solidFill>
                  <a:srgbClr val="C00000"/>
                </a:solidFill>
              </a:rPr>
              <a:t>vio</a:t>
            </a:r>
            <a:endParaRPr lang="pt-BR" sz="2400" b="1" dirty="0">
              <a:solidFill>
                <a:srgbClr val="C00000"/>
              </a:solidFill>
            </a:endParaRPr>
          </a:p>
        </p:txBody>
      </p:sp>
      <p:sp>
        <p:nvSpPr>
          <p:cNvPr id="8" name="CaixaDeTexto 7">
            <a:extLst>
              <a:ext uri="{FF2B5EF4-FFF2-40B4-BE49-F238E27FC236}">
                <a16:creationId xmlns:a16="http://schemas.microsoft.com/office/drawing/2014/main" id="{F321B454-4B89-4351-1FA4-E78F6D3A39E1}"/>
              </a:ext>
            </a:extLst>
          </p:cNvPr>
          <p:cNvSpPr txBox="1"/>
          <p:nvPr/>
        </p:nvSpPr>
        <p:spPr>
          <a:xfrm>
            <a:off x="2222642" y="1262123"/>
            <a:ext cx="9165316" cy="1384995"/>
          </a:xfrm>
          <a:prstGeom prst="rect">
            <a:avLst/>
          </a:prstGeom>
          <a:noFill/>
        </p:spPr>
        <p:txBody>
          <a:bodyPr wrap="square" rtlCol="0">
            <a:spAutoFit/>
          </a:bodyPr>
          <a:lstStyle/>
          <a:p>
            <a:pPr algn="just"/>
            <a:r>
              <a:rPr lang="es-ES" sz="2800" b="1" dirty="0">
                <a:solidFill>
                  <a:srgbClr val="1F402B"/>
                </a:solidFill>
              </a:rPr>
              <a:t> ¿Cuál es el doble significado de la parábola del mercader? ¿Cómo Dios, por medio de Cristo, contempló y contempla a la humanidad? (Ver p. 19.)</a:t>
            </a:r>
            <a:endParaRPr lang="pt-BR" sz="2800" b="1" dirty="0">
              <a:solidFill>
                <a:srgbClr val="1F402B"/>
              </a:solidFill>
            </a:endParaRPr>
          </a:p>
        </p:txBody>
      </p:sp>
    </p:spTree>
    <p:extLst>
      <p:ext uri="{BB962C8B-B14F-4D97-AF65-F5344CB8AC3E}">
        <p14:creationId xmlns:p14="http://schemas.microsoft.com/office/powerpoint/2010/main" val="822302859"/>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0" presetClass="entr" presetSubtype="0" fill="hold" grpId="0" nodeType="clickEffect">
                                  <p:stCondLst>
                                    <p:cond delay="0"/>
                                  </p:stCondLst>
                                  <p:childTnLst>
                                    <p:set>
                                      <p:cBhvr>
                                        <p:cTn id="13" dur="1" fill="hold">
                                          <p:stCondLst>
                                            <p:cond delay="0"/>
                                          </p:stCondLst>
                                        </p:cTn>
                                        <p:tgtEl>
                                          <p:spTgt spid="7"/>
                                        </p:tgtEl>
                                        <p:attrNameLst>
                                          <p:attrName>style.visibility</p:attrName>
                                        </p:attrNameLst>
                                      </p:cBhvr>
                                      <p:to>
                                        <p:strVal val="visible"/>
                                      </p:to>
                                    </p:set>
                                    <p:animEffect transition="in" filter="fade">
                                      <p:cBhvr>
                                        <p:cTn id="14" dur="500"/>
                                        <p:tgtEl>
                                          <p:spTgt spid="7"/>
                                        </p:tgtEl>
                                      </p:cBhvr>
                                    </p:animEffect>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grpId="0" nodeType="click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fade">
                                      <p:cBhvr>
                                        <p:cTn id="19"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7" grpId="0"/>
    </p:bldLst>
  </p:timing>
</p:sld>
</file>

<file path=ppt/theme/theme1.xml><?xml version="1.0" encoding="utf-8"?>
<a:theme xmlns:a="http://schemas.openxmlformats.org/drawingml/2006/main" name="Tema do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1683</TotalTime>
  <Words>1161</Words>
  <Application>Microsoft Office PowerPoint</Application>
  <PresentationFormat>Widescreen</PresentationFormat>
  <Paragraphs>52</Paragraphs>
  <Slides>15</Slides>
  <Notes>0</Notes>
  <HiddenSlides>0</HiddenSlides>
  <MMClips>0</MMClips>
  <ScaleCrop>false</ScaleCrop>
  <HeadingPairs>
    <vt:vector size="6" baseType="variant">
      <vt:variant>
        <vt:lpstr>Fontes usadas</vt:lpstr>
      </vt:variant>
      <vt:variant>
        <vt:i4>3</vt:i4>
      </vt:variant>
      <vt:variant>
        <vt:lpstr>Tema</vt:lpstr>
      </vt:variant>
      <vt:variant>
        <vt:i4>1</vt:i4>
      </vt:variant>
      <vt:variant>
        <vt:lpstr>Títulos de slides</vt:lpstr>
      </vt:variant>
      <vt:variant>
        <vt:i4>15</vt:i4>
      </vt:variant>
    </vt:vector>
  </HeadingPairs>
  <TitlesOfParts>
    <vt:vector size="19" baseType="lpstr">
      <vt:lpstr>Arial</vt:lpstr>
      <vt:lpstr>Calibri</vt:lpstr>
      <vt:lpstr>Calibri Light</vt:lpstr>
      <vt:lpstr>Tema do Office</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Apresentação do PowerPoint</dc:title>
  <dc:creator>Alana Seifert</dc:creator>
  <cp:lastModifiedBy>Alana Seifert</cp:lastModifiedBy>
  <cp:revision>7</cp:revision>
  <dcterms:created xsi:type="dcterms:W3CDTF">2022-08-23T09:51:50Z</dcterms:created>
  <dcterms:modified xsi:type="dcterms:W3CDTF">2022-09-13T01:36:53Z</dcterms:modified>
</cp:coreProperties>
</file>